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82" r:id="rId2"/>
    <p:sldId id="284" r:id="rId3"/>
    <p:sldId id="290" r:id="rId4"/>
    <p:sldId id="291" r:id="rId5"/>
    <p:sldId id="285" r:id="rId6"/>
    <p:sldId id="287" r:id="rId7"/>
    <p:sldId id="288" r:id="rId8"/>
    <p:sldId id="289" r:id="rId9"/>
    <p:sldId id="292" r:id="rId10"/>
    <p:sldId id="301" r:id="rId11"/>
    <p:sldId id="27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3F396D"/>
    <a:srgbClr val="E4D304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9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16A9A9E2-F742-43BC-9EAC-FBEE66DDD178}"/>
    <pc:docChg chg="undo custSel addSld delSld modSld sldOrd modMainMaster">
      <pc:chgData name="Teuku Raja Irfan Radarma" userId="cf428174-95ba-4576-8554-3a3b8ffa52b7" providerId="ADAL" clId="{16A9A9E2-F742-43BC-9EAC-FBEE66DDD178}" dt="2023-09-27T09:33:27.636" v="2338" actId="20577"/>
      <pc:docMkLst>
        <pc:docMk/>
      </pc:docMkLst>
      <pc:sldChg chg="modSp mod ord">
        <pc:chgData name="Teuku Raja Irfan Radarma" userId="cf428174-95ba-4576-8554-3a3b8ffa52b7" providerId="ADAL" clId="{16A9A9E2-F742-43BC-9EAC-FBEE66DDD178}" dt="2023-09-26T02:41:06.608" v="412"/>
        <pc:sldMkLst>
          <pc:docMk/>
          <pc:sldMk cId="4030995347" sldId="257"/>
        </pc:sldMkLst>
        <pc:spChg chg="mod">
          <ac:chgData name="Teuku Raja Irfan Radarma" userId="cf428174-95ba-4576-8554-3a3b8ffa52b7" providerId="ADAL" clId="{16A9A9E2-F742-43BC-9EAC-FBEE66DDD178}" dt="2023-09-26T02:36:20.980" v="201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delSp modSp del mod ord">
        <pc:chgData name="Teuku Raja Irfan Radarma" userId="cf428174-95ba-4576-8554-3a3b8ffa52b7" providerId="ADAL" clId="{16A9A9E2-F742-43BC-9EAC-FBEE66DDD178}" dt="2023-09-26T03:10:07.694" v="585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16A9A9E2-F742-43BC-9EAC-FBEE66DDD178}" dt="2023-09-26T02:37:07.884" v="216" actId="20577"/>
          <ac:spMkLst>
            <pc:docMk/>
            <pc:sldMk cId="336491319" sldId="258"/>
            <ac:spMk id="2" creationId="{AEEF8F37-A50D-160F-959B-451148F4295E}"/>
          </ac:spMkLst>
        </pc:spChg>
        <pc:spChg chg="mod">
          <ac:chgData name="Teuku Raja Irfan Radarma" userId="cf428174-95ba-4576-8554-3a3b8ffa52b7" providerId="ADAL" clId="{16A9A9E2-F742-43BC-9EAC-FBEE66DDD178}" dt="2023-09-26T02:38:46.105" v="408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16A9A9E2-F742-43BC-9EAC-FBEE66DDD178}" dt="2023-09-26T02:37:04.526" v="215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16A9A9E2-F742-43BC-9EAC-FBEE66DDD178}" dt="2023-09-26T02:37:03.850" v="214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16A9A9E2-F742-43BC-9EAC-FBEE66DDD178}" dt="2023-09-26T02:33:17.937" v="140" actId="47"/>
        <pc:sldMkLst>
          <pc:docMk/>
          <pc:sldMk cId="2021974124" sldId="260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934583662" sldId="261"/>
        </pc:sldMkLst>
      </pc:sldChg>
      <pc:sldChg chg="modSp mod">
        <pc:chgData name="Teuku Raja Irfan Radarma" userId="cf428174-95ba-4576-8554-3a3b8ffa52b7" providerId="ADAL" clId="{16A9A9E2-F742-43BC-9EAC-FBEE66DDD178}" dt="2023-09-27T06:57:28.064" v="1972" actId="1076"/>
        <pc:sldMkLst>
          <pc:docMk/>
          <pc:sldMk cId="911610319" sldId="262"/>
        </pc:sldMkLst>
        <pc:spChg chg="mod">
          <ac:chgData name="Teuku Raja Irfan Radarma" userId="cf428174-95ba-4576-8554-3a3b8ffa52b7" providerId="ADAL" clId="{16A9A9E2-F742-43BC-9EAC-FBEE66DDD178}" dt="2023-09-26T03:45:44.266" v="1242" actId="14100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16A9A9E2-F742-43BC-9EAC-FBEE66DDD178}" dt="2023-09-26T03:45:29.407" v="1194" actId="20577"/>
          <ac:spMkLst>
            <pc:docMk/>
            <pc:sldMk cId="911610319" sldId="262"/>
            <ac:spMk id="4" creationId="{FFCC89D4-8169-77D5-D53F-1E998B469C40}"/>
          </ac:spMkLst>
        </pc:spChg>
        <pc:picChg chg="mod">
          <ac:chgData name="Teuku Raja Irfan Radarma" userId="cf428174-95ba-4576-8554-3a3b8ffa52b7" providerId="ADAL" clId="{16A9A9E2-F742-43BC-9EAC-FBEE66DDD178}" dt="2023-09-27T06:57:28.064" v="1972" actId="1076"/>
          <ac:picMkLst>
            <pc:docMk/>
            <pc:sldMk cId="911610319" sldId="262"/>
            <ac:picMk id="6" creationId="{4E5C2036-BD6E-3793-4543-1B984AA16F69}"/>
          </ac:picMkLst>
        </pc:picChg>
      </pc:sldChg>
      <pc:sldChg chg="modSp mod">
        <pc:chgData name="Teuku Raja Irfan Radarma" userId="cf428174-95ba-4576-8554-3a3b8ffa52b7" providerId="ADAL" clId="{16A9A9E2-F742-43BC-9EAC-FBEE66DDD178}" dt="2023-09-26T03:10:19.275" v="601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16A9A9E2-F742-43BC-9EAC-FBEE66DDD178}" dt="2023-09-26T03:10:19.275" v="601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del mod">
        <pc:chgData name="Teuku Raja Irfan Radarma" userId="cf428174-95ba-4576-8554-3a3b8ffa52b7" providerId="ADAL" clId="{16A9A9E2-F742-43BC-9EAC-FBEE66DDD178}" dt="2023-09-26T03:10:06.752" v="584" actId="47"/>
        <pc:sldMkLst>
          <pc:docMk/>
          <pc:sldMk cId="1457204914" sldId="264"/>
        </pc:sldMkLst>
        <pc:spChg chg="mod">
          <ac:chgData name="Teuku Raja Irfan Radarma" userId="cf428174-95ba-4576-8554-3a3b8ffa52b7" providerId="ADAL" clId="{16A9A9E2-F742-43BC-9EAC-FBEE66DDD178}" dt="2023-09-26T02:34:11.933" v="169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16A9A9E2-F742-43BC-9EAC-FBEE66DDD178}" dt="2023-09-26T02:36:48.693" v="209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16A9A9E2-F742-43BC-9EAC-FBEE66DDD178}" dt="2023-09-26T02:33:22.439" v="141" actId="47"/>
        <pc:sldMkLst>
          <pc:docMk/>
          <pc:sldMk cId="1927062682" sldId="265"/>
        </pc:sldMkLst>
      </pc:sldChg>
      <pc:sldChg chg="addSp delSp modSp mod">
        <pc:chgData name="Teuku Raja Irfan Radarma" userId="cf428174-95ba-4576-8554-3a3b8ffa52b7" providerId="ADAL" clId="{16A9A9E2-F742-43BC-9EAC-FBEE66DDD178}" dt="2023-09-26T06:20:48.209" v="1924" actId="478"/>
        <pc:sldMkLst>
          <pc:docMk/>
          <pc:sldMk cId="4288289225" sldId="266"/>
        </pc:sldMkLst>
        <pc:spChg chg="mod">
          <ac:chgData name="Teuku Raja Irfan Radarma" userId="cf428174-95ba-4576-8554-3a3b8ffa52b7" providerId="ADAL" clId="{16A9A9E2-F742-43BC-9EAC-FBEE66DDD178}" dt="2023-09-26T03:46:05.231" v="1247" actId="20577"/>
          <ac:spMkLst>
            <pc:docMk/>
            <pc:sldMk cId="4288289225" sldId="266"/>
            <ac:spMk id="2" creationId="{CCD9BC41-FF34-C439-AA63-250C914618AA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3" creationId="{A1C9A4CD-FCFF-23D7-3277-474294BD3A68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7" creationId="{E3CF1A63-7A7A-51D9-5C02-F402AB838A38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8" creationId="{39700DEA-E5FE-CD8A-9995-0C8AECDCD71C}"/>
          </ac:spMkLst>
        </pc:spChg>
        <pc:spChg chg="add del mod">
          <ac:chgData name="Teuku Raja Irfan Radarma" userId="cf428174-95ba-4576-8554-3a3b8ffa52b7" providerId="ADAL" clId="{16A9A9E2-F742-43BC-9EAC-FBEE66DDD178}" dt="2023-09-26T03:10:56.210" v="603" actId="478"/>
          <ac:spMkLst>
            <pc:docMk/>
            <pc:sldMk cId="4288289225" sldId="266"/>
            <ac:spMk id="10" creationId="{E0995C03-5933-E388-F4B6-9B9D5ECFD090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17" creationId="{2D1BD6B5-343F-815F-F0AD-18C8283E3DCC}"/>
          </ac:spMkLst>
        </pc:spChg>
        <pc:spChg chg="add mod">
          <ac:chgData name="Teuku Raja Irfan Radarma" userId="cf428174-95ba-4576-8554-3a3b8ffa52b7" providerId="ADAL" clId="{16A9A9E2-F742-43BC-9EAC-FBEE66DDD178}" dt="2023-09-26T06:19:41.276" v="1909" actId="1076"/>
          <ac:spMkLst>
            <pc:docMk/>
            <pc:sldMk cId="4288289225" sldId="266"/>
            <ac:spMk id="18" creationId="{A951A776-F9C1-7D3F-A9BC-C9CA5D885F2D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19" creationId="{5AAA3FF5-F20B-D2EE-B76F-1767CF046DB3}"/>
          </ac:spMkLst>
        </pc:spChg>
        <pc:spChg chg="add del mod">
          <ac:chgData name="Teuku Raja Irfan Radarma" userId="cf428174-95ba-4576-8554-3a3b8ffa52b7" providerId="ADAL" clId="{16A9A9E2-F742-43BC-9EAC-FBEE66DDD178}" dt="2023-09-26T03:24:40.947" v="724" actId="478"/>
          <ac:spMkLst>
            <pc:docMk/>
            <pc:sldMk cId="4288289225" sldId="266"/>
            <ac:spMk id="25" creationId="{B2135EF9-D7CC-0EBA-5039-D332ABABD36B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26" creationId="{14A211D2-F8E3-C131-BCD0-033622748FF0}"/>
          </ac:spMkLst>
        </pc:spChg>
        <pc:spChg chg="add mod">
          <ac:chgData name="Teuku Raja Irfan Radarma" userId="cf428174-95ba-4576-8554-3a3b8ffa52b7" providerId="ADAL" clId="{16A9A9E2-F742-43BC-9EAC-FBEE66DDD178}" dt="2023-09-26T06:19:41.276" v="1909" actId="1076"/>
          <ac:spMkLst>
            <pc:docMk/>
            <pc:sldMk cId="4288289225" sldId="266"/>
            <ac:spMk id="27" creationId="{D65A11B8-1F52-E97B-44A7-9F5413A7648C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28" creationId="{C0B314AE-8137-FD8E-64E1-0630F5081533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24" creationId="{5A0D95CC-CADE-D270-41C7-93F5F2BBAB89}"/>
          </ac:spMkLst>
        </pc:spChg>
        <pc:spChg chg="add del mod">
          <ac:chgData name="Teuku Raja Irfan Radarma" userId="cf428174-95ba-4576-8554-3a3b8ffa52b7" providerId="ADAL" clId="{16A9A9E2-F742-43BC-9EAC-FBEE66DDD178}" dt="2023-09-26T06:20:43.093" v="1922" actId="478"/>
          <ac:spMkLst>
            <pc:docMk/>
            <pc:sldMk cId="4288289225" sldId="266"/>
            <ac:spMk id="1025" creationId="{9CA55CB1-010E-96CC-3A36-9179FD7DBB1C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27" creationId="{3949D073-079C-F3B3-8B5B-AAEA8E1EB841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30" creationId="{F23539E1-5286-8550-5F99-D99CF219D9E4}"/>
          </ac:spMkLst>
        </pc:spChg>
        <pc:spChg chg="add del mod">
          <ac:chgData name="Teuku Raja Irfan Radarma" userId="cf428174-95ba-4576-8554-3a3b8ffa52b7" providerId="ADAL" clId="{16A9A9E2-F742-43BC-9EAC-FBEE66DDD178}" dt="2023-09-26T06:20:43.093" v="1922" actId="478"/>
          <ac:spMkLst>
            <pc:docMk/>
            <pc:sldMk cId="4288289225" sldId="266"/>
            <ac:spMk id="1031" creationId="{A5570B35-F886-E13C-3CBC-3598F4AEDD7A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32" creationId="{3754342B-7C95-9A29-F6BD-BA514BCEDCF2}"/>
          </ac:spMkLst>
        </pc:spChg>
        <pc:spChg chg="add del mod">
          <ac:chgData name="Teuku Raja Irfan Radarma" userId="cf428174-95ba-4576-8554-3a3b8ffa52b7" providerId="ADAL" clId="{16A9A9E2-F742-43BC-9EAC-FBEE66DDD178}" dt="2023-09-26T06:20:45.886" v="1923" actId="478"/>
          <ac:spMkLst>
            <pc:docMk/>
            <pc:sldMk cId="4288289225" sldId="266"/>
            <ac:spMk id="1035" creationId="{DD5D8E04-F8CB-6B8D-922B-783B5A0C8658}"/>
          </ac:spMkLst>
        </pc:spChg>
        <pc:spChg chg="add del mod">
          <ac:chgData name="Teuku Raja Irfan Radarma" userId="cf428174-95ba-4576-8554-3a3b8ffa52b7" providerId="ADAL" clId="{16A9A9E2-F742-43BC-9EAC-FBEE66DDD178}" dt="2023-09-26T06:20:45.886" v="1923" actId="478"/>
          <ac:spMkLst>
            <pc:docMk/>
            <pc:sldMk cId="4288289225" sldId="266"/>
            <ac:spMk id="1036" creationId="{21EDFA58-2591-48AF-AF4A-1EEF3654276A}"/>
          </ac:spMkLst>
        </pc:spChg>
        <pc:picChg chg="del">
          <ac:chgData name="Teuku Raja Irfan Radarma" userId="cf428174-95ba-4576-8554-3a3b8ffa52b7" providerId="ADAL" clId="{16A9A9E2-F742-43BC-9EAC-FBEE66DDD178}" dt="2023-09-26T03:10:54.265" v="602" actId="478"/>
          <ac:picMkLst>
            <pc:docMk/>
            <pc:sldMk cId="4288289225" sldId="266"/>
            <ac:picMk id="5" creationId="{2307E893-6770-62DE-8BCB-F78D6E4B1D9B}"/>
          </ac:picMkLst>
        </pc:picChg>
        <pc:picChg chg="del">
          <ac:chgData name="Teuku Raja Irfan Radarma" userId="cf428174-95ba-4576-8554-3a3b8ffa52b7" providerId="ADAL" clId="{16A9A9E2-F742-43BC-9EAC-FBEE66DDD178}" dt="2023-09-26T03:10:54.265" v="602" actId="478"/>
          <ac:picMkLst>
            <pc:docMk/>
            <pc:sldMk cId="4288289225" sldId="266"/>
            <ac:picMk id="6" creationId="{552CECE0-2B26-9304-9F02-D3996192BF1E}"/>
          </ac:picMkLst>
        </pc:picChg>
        <pc:picChg chg="add del mod">
          <ac:chgData name="Teuku Raja Irfan Radarma" userId="cf428174-95ba-4576-8554-3a3b8ffa52b7" providerId="ADAL" clId="{16A9A9E2-F742-43BC-9EAC-FBEE66DDD178}" dt="2023-09-26T03:19:47.307" v="633" actId="478"/>
          <ac:picMkLst>
            <pc:docMk/>
            <pc:sldMk cId="4288289225" sldId="266"/>
            <ac:picMk id="12" creationId="{B427288F-46FD-B38E-30BE-85F733B10585}"/>
          </ac:picMkLst>
        </pc:picChg>
        <pc:picChg chg="add del mod">
          <ac:chgData name="Teuku Raja Irfan Radarma" userId="cf428174-95ba-4576-8554-3a3b8ffa52b7" providerId="ADAL" clId="{16A9A9E2-F742-43BC-9EAC-FBEE66DDD178}" dt="2023-09-26T03:50:51.642" v="1318" actId="478"/>
          <ac:picMkLst>
            <pc:docMk/>
            <pc:sldMk cId="4288289225" sldId="266"/>
            <ac:picMk id="14" creationId="{1F32873C-B7DB-ACE1-A642-74D98A2DA7F0}"/>
          </ac:picMkLst>
        </pc:picChg>
        <pc:picChg chg="add del mod">
          <ac:chgData name="Teuku Raja Irfan Radarma" userId="cf428174-95ba-4576-8554-3a3b8ffa52b7" providerId="ADAL" clId="{16A9A9E2-F742-43BC-9EAC-FBEE66DDD178}" dt="2023-09-26T06:20:30.903" v="1919" actId="478"/>
          <ac:picMkLst>
            <pc:docMk/>
            <pc:sldMk cId="4288289225" sldId="266"/>
            <ac:picMk id="16" creationId="{9E8D58E7-5B55-9494-6A46-5C2D63EC7F44}"/>
          </ac:picMkLst>
        </pc:picChg>
        <pc:picChg chg="add mod">
          <ac:chgData name="Teuku Raja Irfan Radarma" userId="cf428174-95ba-4576-8554-3a3b8ffa52b7" providerId="ADAL" clId="{16A9A9E2-F742-43BC-9EAC-FBEE66DDD178}" dt="2023-09-26T06:19:41.276" v="1909" actId="1076"/>
          <ac:picMkLst>
            <pc:docMk/>
            <pc:sldMk cId="4288289225" sldId="266"/>
            <ac:picMk id="29" creationId="{0206D7EF-1779-F4E9-3FC2-708C82489066}"/>
          </ac:picMkLst>
        </pc:picChg>
        <pc:picChg chg="add mod">
          <ac:chgData name="Teuku Raja Irfan Radarma" userId="cf428174-95ba-4576-8554-3a3b8ffa52b7" providerId="ADAL" clId="{16A9A9E2-F742-43BC-9EAC-FBEE66DDD178}" dt="2023-09-26T06:20:31.279" v="1920"/>
          <ac:picMkLst>
            <pc:docMk/>
            <pc:sldMk cId="4288289225" sldId="266"/>
            <ac:picMk id="30" creationId="{A07AAAD1-E6D0-F3ED-41C2-E5B9DA9F872E}"/>
          </ac:picMkLst>
        </pc:picChg>
        <pc:picChg chg="add mod">
          <ac:chgData name="Teuku Raja Irfan Radarma" userId="cf428174-95ba-4576-8554-3a3b8ffa52b7" providerId="ADAL" clId="{16A9A9E2-F742-43BC-9EAC-FBEE66DDD178}" dt="2023-09-26T06:20:31.279" v="1920"/>
          <ac:picMkLst>
            <pc:docMk/>
            <pc:sldMk cId="4288289225" sldId="266"/>
            <ac:picMk id="31" creationId="{5C5F2616-660A-7DBB-53DF-E786995DBEAA}"/>
          </ac:picMkLst>
        </pc:picChg>
        <pc:picChg chg="add del mod">
          <ac:chgData name="Teuku Raja Irfan Radarma" userId="cf428174-95ba-4576-8554-3a3b8ffa52b7" providerId="ADAL" clId="{16A9A9E2-F742-43BC-9EAC-FBEE66DDD178}" dt="2023-09-26T06:20:30.903" v="1919" actId="478"/>
          <ac:picMkLst>
            <pc:docMk/>
            <pc:sldMk cId="4288289225" sldId="266"/>
            <ac:picMk id="1026" creationId="{F091623B-8398-61CE-8803-C71B6B379FB1}"/>
          </ac:picMkLst>
        </pc:picChg>
        <pc:picChg chg="add del mod">
          <ac:chgData name="Teuku Raja Irfan Radarma" userId="cf428174-95ba-4576-8554-3a3b8ffa52b7" providerId="ADAL" clId="{16A9A9E2-F742-43BC-9EAC-FBEE66DDD178}" dt="2023-09-26T06:20:38.370" v="1921" actId="478"/>
          <ac:picMkLst>
            <pc:docMk/>
            <pc:sldMk cId="4288289225" sldId="266"/>
            <ac:picMk id="1033" creationId="{A137795B-1BA2-D6A5-2B57-9BAC9A547F2F}"/>
          </ac:picMkLst>
        </pc:picChg>
        <pc:picChg chg="add del mod">
          <ac:chgData name="Teuku Raja Irfan Radarma" userId="cf428174-95ba-4576-8554-3a3b8ffa52b7" providerId="ADAL" clId="{16A9A9E2-F742-43BC-9EAC-FBEE66DDD178}" dt="2023-09-26T06:20:45.886" v="1923" actId="478"/>
          <ac:picMkLst>
            <pc:docMk/>
            <pc:sldMk cId="4288289225" sldId="266"/>
            <ac:picMk id="1034" creationId="{4672DE92-61C3-8573-EF87-1A21BD273702}"/>
          </ac:picMkLst>
        </pc:picChg>
        <pc:cxnChg chg="add del mod">
          <ac:chgData name="Teuku Raja Irfan Radarma" userId="cf428174-95ba-4576-8554-3a3b8ffa52b7" providerId="ADAL" clId="{16A9A9E2-F742-43BC-9EAC-FBEE66DDD178}" dt="2023-09-26T06:20:30.903" v="1919" actId="478"/>
          <ac:cxnSpMkLst>
            <pc:docMk/>
            <pc:sldMk cId="4288289225" sldId="266"/>
            <ac:cxnSpMk id="21" creationId="{EDB05800-252C-413F-8156-40DA7BBF68E1}"/>
          </ac:cxnSpMkLst>
        </pc:cxnChg>
        <pc:cxnChg chg="add del mod">
          <ac:chgData name="Teuku Raja Irfan Radarma" userId="cf428174-95ba-4576-8554-3a3b8ffa52b7" providerId="ADAL" clId="{16A9A9E2-F742-43BC-9EAC-FBEE66DDD178}" dt="2023-09-26T06:20:30.903" v="1919" actId="478"/>
          <ac:cxnSpMkLst>
            <pc:docMk/>
            <pc:sldMk cId="4288289225" sldId="266"/>
            <ac:cxnSpMk id="22" creationId="{0CDA9C1C-C714-20D9-BBAE-5BCF3F03FE9D}"/>
          </ac:cxnSpMkLst>
        </pc:cxnChg>
        <pc:cxnChg chg="add mod">
          <ac:chgData name="Teuku Raja Irfan Radarma" userId="cf428174-95ba-4576-8554-3a3b8ffa52b7" providerId="ADAL" clId="{16A9A9E2-F742-43BC-9EAC-FBEE66DDD178}" dt="2023-09-26T06:20:31.279" v="1920"/>
          <ac:cxnSpMkLst>
            <pc:docMk/>
            <pc:sldMk cId="4288289225" sldId="266"/>
            <ac:cxnSpMk id="1028" creationId="{BAF34021-C6A1-0026-F51B-7DD734FC3D30}"/>
          </ac:cxnSpMkLst>
        </pc:cxnChg>
        <pc:cxnChg chg="add mod">
          <ac:chgData name="Teuku Raja Irfan Radarma" userId="cf428174-95ba-4576-8554-3a3b8ffa52b7" providerId="ADAL" clId="{16A9A9E2-F742-43BC-9EAC-FBEE66DDD178}" dt="2023-09-26T06:20:31.279" v="1920"/>
          <ac:cxnSpMkLst>
            <pc:docMk/>
            <pc:sldMk cId="4288289225" sldId="266"/>
            <ac:cxnSpMk id="1029" creationId="{4EEB24C9-89B4-9C70-BC7C-8276D9E6AC02}"/>
          </ac:cxnSpMkLst>
        </pc:cxnChg>
        <pc:cxnChg chg="add del mod">
          <ac:chgData name="Teuku Raja Irfan Radarma" userId="cf428174-95ba-4576-8554-3a3b8ffa52b7" providerId="ADAL" clId="{16A9A9E2-F742-43BC-9EAC-FBEE66DDD178}" dt="2023-09-26T06:20:48.209" v="1924" actId="478"/>
          <ac:cxnSpMkLst>
            <pc:docMk/>
            <pc:sldMk cId="4288289225" sldId="266"/>
            <ac:cxnSpMk id="1037" creationId="{D3FCE7C4-673C-49D6-D0AD-27319BDE7787}"/>
          </ac:cxnSpMkLst>
        </pc:cxnChg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494081862" sldId="267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3018718805" sldId="268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252803074" sldId="269"/>
        </pc:sldMkLst>
      </pc:sldChg>
      <pc:sldChg chg="modSp mod">
        <pc:chgData name="Teuku Raja Irfan Radarma" userId="cf428174-95ba-4576-8554-3a3b8ffa52b7" providerId="ADAL" clId="{16A9A9E2-F742-43BC-9EAC-FBEE66DDD178}" dt="2023-09-26T02:41:35.602" v="43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16A9A9E2-F742-43BC-9EAC-FBEE66DDD178}" dt="2023-09-26T02:41:24.016" v="428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16A9A9E2-F742-43BC-9EAC-FBEE66DDD178}" dt="2023-09-26T02:41:35.602" v="43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addSp delSp modSp mod">
        <pc:chgData name="Teuku Raja Irfan Radarma" userId="cf428174-95ba-4576-8554-3a3b8ffa52b7" providerId="ADAL" clId="{16A9A9E2-F742-43BC-9EAC-FBEE66DDD178}" dt="2023-09-26T04:19:15.010" v="1850" actId="27636"/>
        <pc:sldMkLst>
          <pc:docMk/>
          <pc:sldMk cId="1264006534" sldId="271"/>
        </pc:sldMkLst>
        <pc:spChg chg="mod">
          <ac:chgData name="Teuku Raja Irfan Radarma" userId="cf428174-95ba-4576-8554-3a3b8ffa52b7" providerId="ADAL" clId="{16A9A9E2-F742-43BC-9EAC-FBEE66DDD178}" dt="2023-09-26T04:05:50.422" v="1420" actId="20577"/>
          <ac:spMkLst>
            <pc:docMk/>
            <pc:sldMk cId="1264006534" sldId="271"/>
            <ac:spMk id="2" creationId="{50A8F7CE-E5E7-5FBE-8578-B74D44F82D7E}"/>
          </ac:spMkLst>
        </pc:spChg>
        <pc:spChg chg="mod">
          <ac:chgData name="Teuku Raja Irfan Radarma" userId="cf428174-95ba-4576-8554-3a3b8ffa52b7" providerId="ADAL" clId="{16A9A9E2-F742-43BC-9EAC-FBEE66DDD178}" dt="2023-09-26T04:19:15.010" v="1850" actId="27636"/>
          <ac:spMkLst>
            <pc:docMk/>
            <pc:sldMk cId="1264006534" sldId="271"/>
            <ac:spMk id="4" creationId="{E473ECD0-08B4-C498-EBF3-C38DA1BBF091}"/>
          </ac:spMkLst>
        </pc:spChg>
        <pc:spChg chg="del">
          <ac:chgData name="Teuku Raja Irfan Radarma" userId="cf428174-95ba-4576-8554-3a3b8ffa52b7" providerId="ADAL" clId="{16A9A9E2-F742-43BC-9EAC-FBEE66DDD178}" dt="2023-09-26T03:30:34.504" v="743" actId="478"/>
          <ac:spMkLst>
            <pc:docMk/>
            <pc:sldMk cId="1264006534" sldId="271"/>
            <ac:spMk id="6" creationId="{2099DFC3-7565-07F8-50FE-F2ECF320C79F}"/>
          </ac:spMkLst>
        </pc:spChg>
        <pc:picChg chg="del">
          <ac:chgData name="Teuku Raja Irfan Radarma" userId="cf428174-95ba-4576-8554-3a3b8ffa52b7" providerId="ADAL" clId="{16A9A9E2-F742-43BC-9EAC-FBEE66DDD178}" dt="2023-09-26T03:30:39.243" v="744" actId="478"/>
          <ac:picMkLst>
            <pc:docMk/>
            <pc:sldMk cId="1264006534" sldId="271"/>
            <ac:picMk id="5" creationId="{BFA2F253-54C3-8058-B535-FF674065F59C}"/>
          </ac:picMkLst>
        </pc:picChg>
        <pc:picChg chg="add del mod">
          <ac:chgData name="Teuku Raja Irfan Radarma" userId="cf428174-95ba-4576-8554-3a3b8ffa52b7" providerId="ADAL" clId="{16A9A9E2-F742-43BC-9EAC-FBEE66DDD178}" dt="2023-09-26T04:13:20.453" v="1832" actId="21"/>
          <ac:picMkLst>
            <pc:docMk/>
            <pc:sldMk cId="1264006534" sldId="271"/>
            <ac:picMk id="8" creationId="{C827A2DA-F56F-A881-DE63-3A7D2781CE99}"/>
          </ac:picMkLst>
        </pc:picChg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1479797784" sldId="272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2877362423" sldId="273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730554632" sldId="275"/>
        </pc:sldMkLst>
      </pc:sldChg>
      <pc:sldChg chg="new del">
        <pc:chgData name="Teuku Raja Irfan Radarma" userId="cf428174-95ba-4576-8554-3a3b8ffa52b7" providerId="ADAL" clId="{16A9A9E2-F742-43BC-9EAC-FBEE66DDD178}" dt="2023-09-26T02:36:58.484" v="211" actId="680"/>
        <pc:sldMkLst>
          <pc:docMk/>
          <pc:sldMk cId="1008522196" sldId="276"/>
        </pc:sldMkLst>
      </pc:sldChg>
      <pc:sldChg chg="modSp add mod ord">
        <pc:chgData name="Teuku Raja Irfan Radarma" userId="cf428174-95ba-4576-8554-3a3b8ffa52b7" providerId="ADAL" clId="{16A9A9E2-F742-43BC-9EAC-FBEE66DDD178}" dt="2023-09-26T06:41:27.457" v="1970"/>
        <pc:sldMkLst>
          <pc:docMk/>
          <pc:sldMk cId="4276659759" sldId="276"/>
        </pc:sldMkLst>
        <pc:spChg chg="mod">
          <ac:chgData name="Teuku Raja Irfan Radarma" userId="cf428174-95ba-4576-8554-3a3b8ffa52b7" providerId="ADAL" clId="{16A9A9E2-F742-43BC-9EAC-FBEE66DDD178}" dt="2023-09-26T06:39:30.633" v="1934" actId="20577"/>
          <ac:spMkLst>
            <pc:docMk/>
            <pc:sldMk cId="4276659759" sldId="276"/>
            <ac:spMk id="2" creationId="{AEEF8F37-A50D-160F-959B-451148F4295E}"/>
          </ac:spMkLst>
        </pc:spChg>
        <pc:spChg chg="mod">
          <ac:chgData name="Teuku Raja Irfan Radarma" userId="cf428174-95ba-4576-8554-3a3b8ffa52b7" providerId="ADAL" clId="{16A9A9E2-F742-43BC-9EAC-FBEE66DDD178}" dt="2023-09-26T06:41:27.457" v="1970"/>
          <ac:spMkLst>
            <pc:docMk/>
            <pc:sldMk cId="4276659759" sldId="276"/>
            <ac:spMk id="3" creationId="{EF89DAE2-B333-C41A-41EF-77E619569729}"/>
          </ac:spMkLst>
        </pc:spChg>
      </pc:sldChg>
      <pc:sldChg chg="modSp new mod ord">
        <pc:chgData name="Teuku Raja Irfan Radarma" userId="cf428174-95ba-4576-8554-3a3b8ffa52b7" providerId="ADAL" clId="{16A9A9E2-F742-43BC-9EAC-FBEE66DDD178}" dt="2023-09-26T03:08:32.325" v="571" actId="20577"/>
        <pc:sldMkLst>
          <pc:docMk/>
          <pc:sldMk cId="2198145850" sldId="277"/>
        </pc:sldMkLst>
        <pc:spChg chg="mod">
          <ac:chgData name="Teuku Raja Irfan Radarma" userId="cf428174-95ba-4576-8554-3a3b8ffa52b7" providerId="ADAL" clId="{16A9A9E2-F742-43BC-9EAC-FBEE66DDD178}" dt="2023-09-26T03:08:32.325" v="571" actId="20577"/>
          <ac:spMkLst>
            <pc:docMk/>
            <pc:sldMk cId="2198145850" sldId="277"/>
            <ac:spMk id="2" creationId="{F8075525-E038-3A5C-7ED6-8A1F3BC82DE1}"/>
          </ac:spMkLst>
        </pc:spChg>
      </pc:sldChg>
      <pc:sldChg chg="addSp delSp modSp new mod ord">
        <pc:chgData name="Teuku Raja Irfan Radarma" userId="cf428174-95ba-4576-8554-3a3b8ffa52b7" providerId="ADAL" clId="{16A9A9E2-F742-43BC-9EAC-FBEE66DDD178}" dt="2023-09-27T09:33:27.636" v="2338" actId="20577"/>
        <pc:sldMkLst>
          <pc:docMk/>
          <pc:sldMk cId="2057667101" sldId="278"/>
        </pc:sldMkLst>
        <pc:spChg chg="mod">
          <ac:chgData name="Teuku Raja Irfan Radarma" userId="cf428174-95ba-4576-8554-3a3b8ffa52b7" providerId="ADAL" clId="{16A9A9E2-F742-43BC-9EAC-FBEE66DDD178}" dt="2023-09-26T04:22:59.048" v="1903" actId="20577"/>
          <ac:spMkLst>
            <pc:docMk/>
            <pc:sldMk cId="2057667101" sldId="278"/>
            <ac:spMk id="2" creationId="{AEC44383-7B69-BE29-95E0-30F4C9D8CC59}"/>
          </ac:spMkLst>
        </pc:spChg>
        <pc:spChg chg="del mod">
          <ac:chgData name="Teuku Raja Irfan Radarma" userId="cf428174-95ba-4576-8554-3a3b8ffa52b7" providerId="ADAL" clId="{16A9A9E2-F742-43BC-9EAC-FBEE66DDD178}" dt="2023-09-26T03:31:38.865" v="789" actId="478"/>
          <ac:spMkLst>
            <pc:docMk/>
            <pc:sldMk cId="2057667101" sldId="278"/>
            <ac:spMk id="4" creationId="{C79D793B-6C09-5EE6-FC46-1703AF22D121}"/>
          </ac:spMkLst>
        </pc:spChg>
        <pc:spChg chg="add mod">
          <ac:chgData name="Teuku Raja Irfan Radarma" userId="cf428174-95ba-4576-8554-3a3b8ffa52b7" providerId="ADAL" clId="{16A9A9E2-F742-43BC-9EAC-FBEE66DDD178}" dt="2023-09-26T03:38:42.745" v="1070" actId="207"/>
          <ac:spMkLst>
            <pc:docMk/>
            <pc:sldMk cId="2057667101" sldId="278"/>
            <ac:spMk id="6" creationId="{734CEABA-B86E-E5ED-74BC-CCABD24BD638}"/>
          </ac:spMkLst>
        </pc:spChg>
        <pc:graphicFrameChg chg="add mod modGraphic">
          <ac:chgData name="Teuku Raja Irfan Radarma" userId="cf428174-95ba-4576-8554-3a3b8ffa52b7" providerId="ADAL" clId="{16A9A9E2-F742-43BC-9EAC-FBEE66DDD178}" dt="2023-09-27T09:33:27.636" v="2338" actId="20577"/>
          <ac:graphicFrameMkLst>
            <pc:docMk/>
            <pc:sldMk cId="2057667101" sldId="278"/>
            <ac:graphicFrameMk id="5" creationId="{3AD69632-E07F-02BF-6066-61C8B787181C}"/>
          </ac:graphicFrameMkLst>
        </pc:graphicFrameChg>
      </pc:sldChg>
      <pc:sldChg chg="addSp delSp modSp add del mod">
        <pc:chgData name="Teuku Raja Irfan Radarma" userId="cf428174-95ba-4576-8554-3a3b8ffa52b7" providerId="ADAL" clId="{16A9A9E2-F742-43BC-9EAC-FBEE66DDD178}" dt="2023-09-26T03:59:06.179" v="1404" actId="47"/>
        <pc:sldMkLst>
          <pc:docMk/>
          <pc:sldMk cId="691879372" sldId="279"/>
        </pc:sldMkLst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7" creationId="{2D1BD6B5-343F-815F-F0AD-18C8283E3DCC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8" creationId="{A951A776-F9C1-7D3F-A9BC-C9CA5D885F2D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9" creationId="{5AAA3FF5-F20B-D2EE-B76F-1767CF046DB3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6" creationId="{14A211D2-F8E3-C131-BCD0-033622748FF0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7" creationId="{D65A11B8-1F52-E97B-44A7-9F5413A7648C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8" creationId="{C0B314AE-8137-FD8E-64E1-0630F5081533}"/>
          </ac:spMkLst>
        </pc:spChg>
        <pc:picChg chg="add del mod">
          <ac:chgData name="Teuku Raja Irfan Radarma" userId="cf428174-95ba-4576-8554-3a3b8ffa52b7" providerId="ADAL" clId="{16A9A9E2-F742-43BC-9EAC-FBEE66DDD178}" dt="2023-09-26T03:50:24.218" v="1312" actId="478"/>
          <ac:picMkLst>
            <pc:docMk/>
            <pc:sldMk cId="691879372" sldId="279"/>
            <ac:picMk id="5" creationId="{C598A5DB-5286-F0E0-E483-C752ED4A4FC4}"/>
          </ac:picMkLst>
        </pc:picChg>
        <pc:picChg chg="add mod">
          <ac:chgData name="Teuku Raja Irfan Radarma" userId="cf428174-95ba-4576-8554-3a3b8ffa52b7" providerId="ADAL" clId="{16A9A9E2-F742-43BC-9EAC-FBEE66DDD178}" dt="2023-09-26T03:51:03.437" v="1323" actId="1076"/>
          <ac:picMkLst>
            <pc:docMk/>
            <pc:sldMk cId="691879372" sldId="279"/>
            <ac:picMk id="10" creationId="{298B8290-980F-4372-E792-3B4E3274FE2C}"/>
          </ac:picMkLst>
        </pc:picChg>
        <pc:picChg chg="add mod">
          <ac:chgData name="Teuku Raja Irfan Radarma" userId="cf428174-95ba-4576-8554-3a3b8ffa52b7" providerId="ADAL" clId="{16A9A9E2-F742-43BC-9EAC-FBEE66DDD178}" dt="2023-09-26T03:50:48.745" v="1317" actId="14100"/>
          <ac:picMkLst>
            <pc:docMk/>
            <pc:sldMk cId="691879372" sldId="279"/>
            <ac:picMk id="12" creationId="{126DE342-7628-D3F8-CC40-65E596AFEEC3}"/>
          </ac:picMkLst>
        </pc:picChg>
        <pc:picChg chg="del mod">
          <ac:chgData name="Teuku Raja Irfan Radarma" userId="cf428174-95ba-4576-8554-3a3b8ffa52b7" providerId="ADAL" clId="{16A9A9E2-F742-43BC-9EAC-FBEE66DDD178}" dt="2023-09-26T03:50:42.041" v="1315" actId="478"/>
          <ac:picMkLst>
            <pc:docMk/>
            <pc:sldMk cId="691879372" sldId="279"/>
            <ac:picMk id="14" creationId="{1F32873C-B7DB-ACE1-A642-74D98A2DA7F0}"/>
          </ac:picMkLst>
        </pc:picChg>
        <pc:picChg chg="mod">
          <ac:chgData name="Teuku Raja Irfan Radarma" userId="cf428174-95ba-4576-8554-3a3b8ffa52b7" providerId="ADAL" clId="{16A9A9E2-F742-43BC-9EAC-FBEE66DDD178}" dt="2023-09-26T03:50:04.129" v="1309" actId="1076"/>
          <ac:picMkLst>
            <pc:docMk/>
            <pc:sldMk cId="691879372" sldId="279"/>
            <ac:picMk id="16" creationId="{9E8D58E7-5B55-9494-6A46-5C2D63EC7F44}"/>
          </ac:picMkLst>
        </pc:picChg>
        <pc:picChg chg="mod">
          <ac:chgData name="Teuku Raja Irfan Radarma" userId="cf428174-95ba-4576-8554-3a3b8ffa52b7" providerId="ADAL" clId="{16A9A9E2-F742-43BC-9EAC-FBEE66DDD178}" dt="2023-09-26T03:49:48.677" v="1304" actId="1076"/>
          <ac:picMkLst>
            <pc:docMk/>
            <pc:sldMk cId="691879372" sldId="279"/>
            <ac:picMk id="1026" creationId="{F091623B-8398-61CE-8803-C71B6B379FB1}"/>
          </ac:picMkLst>
        </pc:picChg>
        <pc:cxnChg chg="mod">
          <ac:chgData name="Teuku Raja Irfan Radarma" userId="cf428174-95ba-4576-8554-3a3b8ffa52b7" providerId="ADAL" clId="{16A9A9E2-F742-43BC-9EAC-FBEE66DDD178}" dt="2023-09-26T03:50:42.041" v="1315" actId="478"/>
          <ac:cxnSpMkLst>
            <pc:docMk/>
            <pc:sldMk cId="691879372" sldId="279"/>
            <ac:cxnSpMk id="21" creationId="{EDB05800-252C-413F-8156-40DA7BBF68E1}"/>
          </ac:cxnSpMkLst>
        </pc:cxnChg>
        <pc:cxnChg chg="mod">
          <ac:chgData name="Teuku Raja Irfan Radarma" userId="cf428174-95ba-4576-8554-3a3b8ffa52b7" providerId="ADAL" clId="{16A9A9E2-F742-43BC-9EAC-FBEE66DDD178}" dt="2023-09-26T03:49:59.380" v="1307" actId="1076"/>
          <ac:cxnSpMkLst>
            <pc:docMk/>
            <pc:sldMk cId="691879372" sldId="279"/>
            <ac:cxnSpMk id="22" creationId="{0CDA9C1C-C714-20D9-BBAE-5BCF3F03FE9D}"/>
          </ac:cxnSpMkLst>
        </pc:cxnChg>
      </pc:sldChg>
      <pc:sldChg chg="new del">
        <pc:chgData name="Teuku Raja Irfan Radarma" userId="cf428174-95ba-4576-8554-3a3b8ffa52b7" providerId="ADAL" clId="{16A9A9E2-F742-43BC-9EAC-FBEE66DDD178}" dt="2023-09-26T03:48:17.101" v="1298" actId="680"/>
        <pc:sldMkLst>
          <pc:docMk/>
          <pc:sldMk cId="2953721287" sldId="279"/>
        </pc:sldMkLst>
      </pc:sldChg>
      <pc:sldChg chg="addSp delSp modSp add mod">
        <pc:chgData name="Teuku Raja Irfan Radarma" userId="cf428174-95ba-4576-8554-3a3b8ffa52b7" providerId="ADAL" clId="{16A9A9E2-F742-43BC-9EAC-FBEE66DDD178}" dt="2023-09-26T06:20:23.527" v="1918" actId="1076"/>
        <pc:sldMkLst>
          <pc:docMk/>
          <pc:sldMk cId="430609909" sldId="280"/>
        </pc:sldMkLst>
        <pc:spChg chg="add 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5" creationId="{53F0C7B8-22B2-2981-86CE-46BDDC292C3A}"/>
          </ac:spMkLst>
        </pc:spChg>
        <pc:spChg chg="add 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6" creationId="{59732469-5B07-BF07-0AF9-A04B7346EF5A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7" creationId="{2D1BD6B5-343F-815F-F0AD-18C8283E3DCC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8" creationId="{A951A776-F9C1-7D3F-A9BC-C9CA5D885F2D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9" creationId="{5AAA3FF5-F20B-D2EE-B76F-1767CF046DB3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6" creationId="{14A211D2-F8E3-C131-BCD0-033622748FF0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7" creationId="{D65A11B8-1F52-E97B-44A7-9F5413A7648C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8" creationId="{C0B314AE-8137-FD8E-64E1-0630F5081533}"/>
          </ac:spMkLst>
        </pc:spChg>
        <pc:picChg chg="add 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3" creationId="{1D945A78-67E1-4793-40E1-9D023744B99B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16" creationId="{9E8D58E7-5B55-9494-6A46-5C2D63EC7F44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29" creationId="{0206D7EF-1779-F4E9-3FC2-708C82489066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1026" creationId="{F091623B-8398-61CE-8803-C71B6B379FB1}"/>
          </ac:picMkLst>
        </pc:picChg>
        <pc:cxnChg chg="add del mod">
          <ac:chgData name="Teuku Raja Irfan Radarma" userId="cf428174-95ba-4576-8554-3a3b8ffa52b7" providerId="ADAL" clId="{16A9A9E2-F742-43BC-9EAC-FBEE66DDD178}" dt="2023-09-26T03:55:12.514" v="1335" actId="11529"/>
          <ac:cxnSpMkLst>
            <pc:docMk/>
            <pc:sldMk cId="430609909" sldId="280"/>
            <ac:cxnSpMk id="8" creationId="{4E0ED404-5A5F-74D7-443C-341A0B32BC6B}"/>
          </ac:cxnSpMkLst>
        </pc:cxnChg>
        <pc:cxnChg chg="add 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10" creationId="{5B6C62DE-B300-AE64-57FF-BA6C0BE3C7F9}"/>
          </ac:cxnSpMkLst>
        </pc:cxnChg>
        <pc:cxnChg chg="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21" creationId="{EDB05800-252C-413F-8156-40DA7BBF68E1}"/>
          </ac:cxnSpMkLst>
        </pc:cxnChg>
        <pc:cxnChg chg="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22" creationId="{0CDA9C1C-C714-20D9-BBAE-5BCF3F03FE9D}"/>
          </ac:cxnSpMkLst>
        </pc:cxnChg>
      </pc:sldChg>
      <pc:sldChg chg="addSp delSp modSp new mod">
        <pc:chgData name="Teuku Raja Irfan Radarma" userId="cf428174-95ba-4576-8554-3a3b8ffa52b7" providerId="ADAL" clId="{16A9A9E2-F742-43BC-9EAC-FBEE66DDD178}" dt="2023-09-26T04:21:50.183" v="1900" actId="14100"/>
        <pc:sldMkLst>
          <pc:docMk/>
          <pc:sldMk cId="3579799825" sldId="281"/>
        </pc:sldMkLst>
        <pc:spChg chg="del">
          <ac:chgData name="Teuku Raja Irfan Radarma" userId="cf428174-95ba-4576-8554-3a3b8ffa52b7" providerId="ADAL" clId="{16A9A9E2-F742-43BC-9EAC-FBEE66DDD178}" dt="2023-09-26T04:12:28.704" v="1688" actId="478"/>
          <ac:spMkLst>
            <pc:docMk/>
            <pc:sldMk cId="3579799825" sldId="281"/>
            <ac:spMk id="2" creationId="{978ED8F8-4778-43D7-4D9C-E01EC60F5340}"/>
          </ac:spMkLst>
        </pc:spChg>
        <pc:spChg chg="del">
          <ac:chgData name="Teuku Raja Irfan Radarma" userId="cf428174-95ba-4576-8554-3a3b8ffa52b7" providerId="ADAL" clId="{16A9A9E2-F742-43BC-9EAC-FBEE66DDD178}" dt="2023-09-26T04:12:25.796" v="1687" actId="478"/>
          <ac:spMkLst>
            <pc:docMk/>
            <pc:sldMk cId="3579799825" sldId="281"/>
            <ac:spMk id="4" creationId="{1F1D35C8-97E0-850D-3D9F-F2913A65373C}"/>
          </ac:spMkLst>
        </pc:spChg>
        <pc:spChg chg="add del">
          <ac:chgData name="Teuku Raja Irfan Radarma" userId="cf428174-95ba-4576-8554-3a3b8ffa52b7" providerId="ADAL" clId="{16A9A9E2-F742-43BC-9EAC-FBEE66DDD178}" dt="2023-09-26T04:20:12.515" v="1864" actId="22"/>
          <ac:spMkLst>
            <pc:docMk/>
            <pc:sldMk cId="3579799825" sldId="281"/>
            <ac:spMk id="13" creationId="{09B2BABB-F97C-888D-709A-4C44A68C7CD5}"/>
          </ac:spMkLst>
        </pc:spChg>
        <pc:spChg chg="add mod">
          <ac:chgData name="Teuku Raja Irfan Radarma" userId="cf428174-95ba-4576-8554-3a3b8ffa52b7" providerId="ADAL" clId="{16A9A9E2-F742-43BC-9EAC-FBEE66DDD178}" dt="2023-09-26T04:20:19.731" v="1874" actId="20577"/>
          <ac:spMkLst>
            <pc:docMk/>
            <pc:sldMk cId="3579799825" sldId="281"/>
            <ac:spMk id="14" creationId="{04DFE3E2-F660-9F1C-7A48-37B7B828F002}"/>
          </ac:spMkLst>
        </pc:spChg>
        <pc:spChg chg="add mod">
          <ac:chgData name="Teuku Raja Irfan Radarma" userId="cf428174-95ba-4576-8554-3a3b8ffa52b7" providerId="ADAL" clId="{16A9A9E2-F742-43BC-9EAC-FBEE66DDD178}" dt="2023-09-26T04:21:50.183" v="1900" actId="14100"/>
          <ac:spMkLst>
            <pc:docMk/>
            <pc:sldMk cId="3579799825" sldId="281"/>
            <ac:spMk id="22" creationId="{D8092138-0B99-18F5-EF93-A5ED518F990C}"/>
          </ac:spMkLst>
        </pc:spChg>
        <pc:picChg chg="add mod">
          <ac:chgData name="Teuku Raja Irfan Radarma" userId="cf428174-95ba-4576-8554-3a3b8ffa52b7" providerId="ADAL" clId="{16A9A9E2-F742-43BC-9EAC-FBEE66DDD178}" dt="2023-09-26T04:20:04.855" v="1862" actId="1076"/>
          <ac:picMkLst>
            <pc:docMk/>
            <pc:sldMk cId="3579799825" sldId="281"/>
            <ac:picMk id="6" creationId="{C79CCAA2-DFCB-6481-CB8C-F4461DD624E3}"/>
          </ac:picMkLst>
        </pc:picChg>
        <pc:picChg chg="add mod">
          <ac:chgData name="Teuku Raja Irfan Radarma" userId="cf428174-95ba-4576-8554-3a3b8ffa52b7" providerId="ADAL" clId="{16A9A9E2-F742-43BC-9EAC-FBEE66DDD178}" dt="2023-09-26T04:21:33.284" v="1893" actId="1076"/>
          <ac:picMkLst>
            <pc:docMk/>
            <pc:sldMk cId="3579799825" sldId="281"/>
            <ac:picMk id="7" creationId="{01996810-8138-824D-3592-E8C489955EF5}"/>
          </ac:picMkLst>
        </pc:picChg>
        <pc:picChg chg="add mod">
          <ac:chgData name="Teuku Raja Irfan Radarma" userId="cf428174-95ba-4576-8554-3a3b8ffa52b7" providerId="ADAL" clId="{16A9A9E2-F742-43BC-9EAC-FBEE66DDD178}" dt="2023-09-26T04:21:43.263" v="1897" actId="1076"/>
          <ac:picMkLst>
            <pc:docMk/>
            <pc:sldMk cId="3579799825" sldId="281"/>
            <ac:picMk id="9" creationId="{3DA1DE40-7008-D689-3E4D-B4C7AD47B220}"/>
          </ac:picMkLst>
        </pc:picChg>
        <pc:picChg chg="add mod">
          <ac:chgData name="Teuku Raja Irfan Radarma" userId="cf428174-95ba-4576-8554-3a3b8ffa52b7" providerId="ADAL" clId="{16A9A9E2-F742-43BC-9EAC-FBEE66DDD178}" dt="2023-09-26T04:20:04.855" v="1862" actId="1076"/>
          <ac:picMkLst>
            <pc:docMk/>
            <pc:sldMk cId="3579799825" sldId="281"/>
            <ac:picMk id="11" creationId="{324143B6-6655-ABF6-9020-833052630884}"/>
          </ac:picMkLst>
        </pc:picChg>
        <pc:cxnChg chg="add mod">
          <ac:chgData name="Teuku Raja Irfan Radarma" userId="cf428174-95ba-4576-8554-3a3b8ffa52b7" providerId="ADAL" clId="{16A9A9E2-F742-43BC-9EAC-FBEE66DDD178}" dt="2023-09-26T04:21:43.263" v="1897" actId="1076"/>
          <ac:cxnSpMkLst>
            <pc:docMk/>
            <pc:sldMk cId="3579799825" sldId="281"/>
            <ac:cxnSpMk id="16" creationId="{80EC1C07-EAB0-F1B3-C165-056CB7767023}"/>
          </ac:cxnSpMkLst>
        </pc:cxnChg>
        <pc:cxnChg chg="add mod">
          <ac:chgData name="Teuku Raja Irfan Radarma" userId="cf428174-95ba-4576-8554-3a3b8ffa52b7" providerId="ADAL" clId="{16A9A9E2-F742-43BC-9EAC-FBEE66DDD178}" dt="2023-09-26T04:21:33.284" v="1893" actId="1076"/>
          <ac:cxnSpMkLst>
            <pc:docMk/>
            <pc:sldMk cId="3579799825" sldId="281"/>
            <ac:cxnSpMk id="18" creationId="{6FF22C32-8CBF-28AA-B194-415A43ACA893}"/>
          </ac:cxnSpMkLst>
        </pc:cxnChg>
        <pc:cxnChg chg="add mod">
          <ac:chgData name="Teuku Raja Irfan Radarma" userId="cf428174-95ba-4576-8554-3a3b8ffa52b7" providerId="ADAL" clId="{16A9A9E2-F742-43BC-9EAC-FBEE66DDD178}" dt="2023-09-26T04:20:48.442" v="1880" actId="1582"/>
          <ac:cxnSpMkLst>
            <pc:docMk/>
            <pc:sldMk cId="3579799825" sldId="281"/>
            <ac:cxnSpMk id="20" creationId="{054ADDD1-1AB4-D705-7CA9-75E0C825984F}"/>
          </ac:cxnSpMkLst>
        </pc:cxnChg>
      </pc:sldChg>
      <pc:sldMasterChg chg="modSldLayout">
        <pc:chgData name="Teuku Raja Irfan Radarma" userId="cf428174-95ba-4576-8554-3a3b8ffa52b7" providerId="ADAL" clId="{16A9A9E2-F742-43BC-9EAC-FBEE66DDD178}" dt="2023-09-26T02:35:56.605" v="198" actId="208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16A9A9E2-F742-43BC-9EAC-FBEE66DDD178}" dt="2023-09-26T02:35:56.605" v="198" actId="208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16A9A9E2-F742-43BC-9EAC-FBEE66DDD178}" dt="2023-09-26T02:35:39.967" v="194" actId="207"/>
            <ac:spMkLst>
              <pc:docMk/>
              <pc:sldMasterMk cId="856379123" sldId="2147483648"/>
              <pc:sldLayoutMk cId="2508048250" sldId="2147483662"/>
              <ac:spMk id="21" creationId="{7686490C-02CB-50CE-B214-35A616AD3CEC}"/>
            </ac:spMkLst>
          </pc:spChg>
          <pc:spChg chg="mod">
            <ac:chgData name="Teuku Raja Irfan Radarma" userId="cf428174-95ba-4576-8554-3a3b8ffa52b7" providerId="ADAL" clId="{16A9A9E2-F742-43BC-9EAC-FBEE66DDD178}" dt="2023-09-26T02:35:51.233" v="197" actId="207"/>
            <ac:spMkLst>
              <pc:docMk/>
              <pc:sldMasterMk cId="856379123" sldId="2147483648"/>
              <pc:sldLayoutMk cId="2508048250" sldId="2147483662"/>
              <ac:spMk id="25" creationId="{F8E7B708-F83C-7EC7-B5AB-A38B7F8D781C}"/>
            </ac:spMkLst>
          </pc:spChg>
          <pc:spChg chg="mod">
            <ac:chgData name="Teuku Raja Irfan Radarma" userId="cf428174-95ba-4576-8554-3a3b8ffa52b7" providerId="ADAL" clId="{16A9A9E2-F742-43BC-9EAC-FBEE66DDD178}" dt="2023-09-26T02:35:39.198" v="192" actId="207"/>
            <ac:spMkLst>
              <pc:docMk/>
              <pc:sldMasterMk cId="856379123" sldId="2147483648"/>
              <pc:sldLayoutMk cId="2508048250" sldId="2147483662"/>
              <ac:spMk id="45" creationId="{3274CA05-9FDB-6D59-7CF7-90A384BBE8BA}"/>
            </ac:spMkLst>
          </pc:spChg>
          <pc:spChg chg="mod">
            <ac:chgData name="Teuku Raja Irfan Radarma" userId="cf428174-95ba-4576-8554-3a3b8ffa52b7" providerId="ADAL" clId="{16A9A9E2-F742-43BC-9EAC-FBEE66DDD178}" dt="2023-09-26T02:35:47.152" v="195" actId="207"/>
            <ac:spMkLst>
              <pc:docMk/>
              <pc:sldMasterMk cId="856379123" sldId="2147483648"/>
              <pc:sldLayoutMk cId="2508048250" sldId="2147483662"/>
              <ac:spMk id="61" creationId="{22961468-B91B-45DE-A900-E9315D80EDF9}"/>
            </ac:spMkLst>
          </pc:spChg>
          <pc:cxnChg chg="mod">
            <ac:chgData name="Teuku Raja Irfan Radarma" userId="cf428174-95ba-4576-8554-3a3b8ffa52b7" providerId="ADAL" clId="{16A9A9E2-F742-43BC-9EAC-FBEE66DDD178}" dt="2023-09-26T02:35:56.605" v="198" actId="208"/>
            <ac:cxnSpMkLst>
              <pc:docMk/>
              <pc:sldMasterMk cId="856379123" sldId="2147483648"/>
              <pc:sldLayoutMk cId="2508048250" sldId="2147483662"/>
              <ac:cxnSpMk id="47" creationId="{9435C8E8-9072-00B3-DC2C-DED0F64C7115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D48BD2AF-1AD3-4A05-81D0-A1E4940F2D5D}"/>
    <pc:docChg chg="undo redo custSel addSld delSld modSld sldOrd modMainMaster">
      <pc:chgData name="Teuku Raja Irfan Radarma" userId="cf428174-95ba-4576-8554-3a3b8ffa52b7" providerId="ADAL" clId="{D48BD2AF-1AD3-4A05-81D0-A1E4940F2D5D}" dt="2023-10-05T08:55:14.993" v="2791" actId="207"/>
      <pc:docMkLst>
        <pc:docMk/>
      </pc:docMkLst>
      <pc:sldChg chg="modSp mod">
        <pc:chgData name="Teuku Raja Irfan Radarma" userId="cf428174-95ba-4576-8554-3a3b8ffa52b7" providerId="ADAL" clId="{D48BD2AF-1AD3-4A05-81D0-A1E4940F2D5D}" dt="2023-10-03T11:51:52.110" v="5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D48BD2AF-1AD3-4A05-81D0-A1E4940F2D5D}" dt="2023-10-03T11:51:52.110" v="5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D48BD2AF-1AD3-4A05-81D0-A1E4940F2D5D}" dt="2023-10-05T03:23:12.393" v="2780" actId="14826"/>
        <pc:sldMkLst>
          <pc:docMk/>
          <pc:sldMk cId="911610319" sldId="262"/>
        </pc:sldMkLst>
        <pc:spChg chg="mod">
          <ac:chgData name="Teuku Raja Irfan Radarma" userId="cf428174-95ba-4576-8554-3a3b8ffa52b7" providerId="ADAL" clId="{D48BD2AF-1AD3-4A05-81D0-A1E4940F2D5D}" dt="2023-10-04T14:27:38.867" v="977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48BD2AF-1AD3-4A05-81D0-A1E4940F2D5D}" dt="2023-10-04T14:27:43.848" v="979" actId="20577"/>
          <ac:spMkLst>
            <pc:docMk/>
            <pc:sldMk cId="911610319" sldId="262"/>
            <ac:spMk id="4" creationId="{FFCC89D4-8169-77D5-D53F-1E998B469C40}"/>
          </ac:spMkLst>
        </pc:spChg>
        <pc:picChg chg="mod modCrop">
          <ac:chgData name="Teuku Raja Irfan Radarma" userId="cf428174-95ba-4576-8554-3a3b8ffa52b7" providerId="ADAL" clId="{D48BD2AF-1AD3-4A05-81D0-A1E4940F2D5D}" dt="2023-10-05T03:23:12.393" v="2780" actId="14826"/>
          <ac:picMkLst>
            <pc:docMk/>
            <pc:sldMk cId="911610319" sldId="262"/>
            <ac:picMk id="6" creationId="{4E5C2036-BD6E-3793-4543-1B984AA16F69}"/>
          </ac:picMkLst>
        </pc:picChg>
      </pc:sldChg>
      <pc:sldChg chg="modSp mod">
        <pc:chgData name="Teuku Raja Irfan Radarma" userId="cf428174-95ba-4576-8554-3a3b8ffa52b7" providerId="ADAL" clId="{D48BD2AF-1AD3-4A05-81D0-A1E4940F2D5D}" dt="2023-10-05T03:23:17.536" v="2785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D48BD2AF-1AD3-4A05-81D0-A1E4940F2D5D}" dt="2023-10-05T03:23:17.536" v="2785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4288289225" sldId="266"/>
        </pc:sldMkLst>
      </pc:sldChg>
      <pc:sldChg chg="modSp del mod">
        <pc:chgData name="Teuku Raja Irfan Radarma" userId="cf428174-95ba-4576-8554-3a3b8ffa52b7" providerId="ADAL" clId="{D48BD2AF-1AD3-4A05-81D0-A1E4940F2D5D}" dt="2023-10-04T15:02:56.877" v="1351" actId="47"/>
        <pc:sldMkLst>
          <pc:docMk/>
          <pc:sldMk cId="57847258" sldId="270"/>
        </pc:sldMkLst>
        <pc:spChg chg="mod">
          <ac:chgData name="Teuku Raja Irfan Radarma" userId="cf428174-95ba-4576-8554-3a3b8ffa52b7" providerId="ADAL" clId="{D48BD2AF-1AD3-4A05-81D0-A1E4940F2D5D}" dt="2023-10-03T12:21:32.805" v="111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D48BD2AF-1AD3-4A05-81D0-A1E4940F2D5D}" dt="2023-10-03T12:21:57.395" v="151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1264006534" sldId="271"/>
        </pc:sldMkLst>
      </pc:sldChg>
      <pc:sldChg chg="del">
        <pc:chgData name="Teuku Raja Irfan Radarma" userId="cf428174-95ba-4576-8554-3a3b8ffa52b7" providerId="ADAL" clId="{D48BD2AF-1AD3-4A05-81D0-A1E4940F2D5D}" dt="2023-10-03T12:29:42.558" v="639" actId="47"/>
        <pc:sldMkLst>
          <pc:docMk/>
          <pc:sldMk cId="4276659759" sldId="276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2198145850" sldId="277"/>
        </pc:sldMkLst>
      </pc:sldChg>
      <pc:sldChg chg="del">
        <pc:chgData name="Teuku Raja Irfan Radarma" userId="cf428174-95ba-4576-8554-3a3b8ffa52b7" providerId="ADAL" clId="{D48BD2AF-1AD3-4A05-81D0-A1E4940F2D5D}" dt="2023-10-03T12:29:44.137" v="640" actId="47"/>
        <pc:sldMkLst>
          <pc:docMk/>
          <pc:sldMk cId="2057667101" sldId="278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430609909" sldId="280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3579799825" sldId="281"/>
        </pc:sldMkLst>
      </pc:sldChg>
      <pc:sldChg chg="delSp modSp new mod ord">
        <pc:chgData name="Teuku Raja Irfan Radarma" userId="cf428174-95ba-4576-8554-3a3b8ffa52b7" providerId="ADAL" clId="{D48BD2AF-1AD3-4A05-81D0-A1E4940F2D5D}" dt="2023-10-04T14:28:53.505" v="1054" actId="478"/>
        <pc:sldMkLst>
          <pc:docMk/>
          <pc:sldMk cId="897118795" sldId="282"/>
        </pc:sldMkLst>
        <pc:spChg chg="mod">
          <ac:chgData name="Teuku Raja Irfan Radarma" userId="cf428174-95ba-4576-8554-3a3b8ffa52b7" providerId="ADAL" clId="{D48BD2AF-1AD3-4A05-81D0-A1E4940F2D5D}" dt="2023-10-04T14:28:47.444" v="1052" actId="20577"/>
          <ac:spMkLst>
            <pc:docMk/>
            <pc:sldMk cId="897118795" sldId="282"/>
            <ac:spMk id="2" creationId="{C70C2F35-68BB-7C3D-7335-0F380D3C346E}"/>
          </ac:spMkLst>
        </pc:spChg>
        <pc:spChg chg="del mod">
          <ac:chgData name="Teuku Raja Irfan Radarma" userId="cf428174-95ba-4576-8554-3a3b8ffa52b7" providerId="ADAL" clId="{D48BD2AF-1AD3-4A05-81D0-A1E4940F2D5D}" dt="2023-10-04T14:28:53.505" v="1054" actId="478"/>
          <ac:spMkLst>
            <pc:docMk/>
            <pc:sldMk cId="897118795" sldId="282"/>
            <ac:spMk id="3" creationId="{AAA43931-CC11-13AA-91C1-2CB3C3C82A99}"/>
          </ac:spMkLst>
        </pc:spChg>
      </pc:sldChg>
      <pc:sldChg chg="modSp new del mod">
        <pc:chgData name="Teuku Raja Irfan Radarma" userId="cf428174-95ba-4576-8554-3a3b8ffa52b7" providerId="ADAL" clId="{D48BD2AF-1AD3-4A05-81D0-A1E4940F2D5D}" dt="2023-10-04T15:02:56.877" v="1351" actId="47"/>
        <pc:sldMkLst>
          <pc:docMk/>
          <pc:sldMk cId="1690053592" sldId="283"/>
        </pc:sldMkLst>
        <pc:spChg chg="mod">
          <ac:chgData name="Teuku Raja Irfan Radarma" userId="cf428174-95ba-4576-8554-3a3b8ffa52b7" providerId="ADAL" clId="{D48BD2AF-1AD3-4A05-81D0-A1E4940F2D5D}" dt="2023-10-03T12:26:42.130" v="460" actId="20577"/>
          <ac:spMkLst>
            <pc:docMk/>
            <pc:sldMk cId="1690053592" sldId="283"/>
            <ac:spMk id="2" creationId="{EA5197F7-3C1B-8D06-608F-A469F354DA43}"/>
          </ac:spMkLst>
        </pc:spChg>
        <pc:spChg chg="mod">
          <ac:chgData name="Teuku Raja Irfan Radarma" userId="cf428174-95ba-4576-8554-3a3b8ffa52b7" providerId="ADAL" clId="{D48BD2AF-1AD3-4A05-81D0-A1E4940F2D5D}" dt="2023-10-03T12:25:10.087" v="380" actId="14100"/>
          <ac:spMkLst>
            <pc:docMk/>
            <pc:sldMk cId="1690053592" sldId="283"/>
            <ac:spMk id="4" creationId="{055785B3-DF5E-E738-8E16-86EB95FB614B}"/>
          </ac:spMkLst>
        </pc:spChg>
      </pc:sldChg>
      <pc:sldChg chg="modSp add mod ord">
        <pc:chgData name="Teuku Raja Irfan Radarma" userId="cf428174-95ba-4576-8554-3a3b8ffa52b7" providerId="ADAL" clId="{D48BD2AF-1AD3-4A05-81D0-A1E4940F2D5D}" dt="2023-10-04T15:02:48.568" v="1350" actId="20577"/>
        <pc:sldMkLst>
          <pc:docMk/>
          <pc:sldMk cId="2190537798" sldId="284"/>
        </pc:sldMkLst>
        <pc:spChg chg="mod">
          <ac:chgData name="Teuku Raja Irfan Radarma" userId="cf428174-95ba-4576-8554-3a3b8ffa52b7" providerId="ADAL" clId="{D48BD2AF-1AD3-4A05-81D0-A1E4940F2D5D}" dt="2023-10-04T14:29:10.626" v="1070" actId="20577"/>
          <ac:spMkLst>
            <pc:docMk/>
            <pc:sldMk cId="2190537798" sldId="284"/>
            <ac:spMk id="2" creationId="{EA5197F7-3C1B-8D06-608F-A469F354DA43}"/>
          </ac:spMkLst>
        </pc:spChg>
        <pc:spChg chg="mod">
          <ac:chgData name="Teuku Raja Irfan Radarma" userId="cf428174-95ba-4576-8554-3a3b8ffa52b7" providerId="ADAL" clId="{D48BD2AF-1AD3-4A05-81D0-A1E4940F2D5D}" dt="2023-10-04T15:02:48.568" v="1350" actId="20577"/>
          <ac:spMkLst>
            <pc:docMk/>
            <pc:sldMk cId="2190537798" sldId="284"/>
            <ac:spMk id="4" creationId="{055785B3-DF5E-E738-8E16-86EB95FB614B}"/>
          </ac:spMkLst>
        </pc:spChg>
      </pc:sldChg>
      <pc:sldChg chg="new del">
        <pc:chgData name="Teuku Raja Irfan Radarma" userId="cf428174-95ba-4576-8554-3a3b8ffa52b7" providerId="ADAL" clId="{D48BD2AF-1AD3-4A05-81D0-A1E4940F2D5D}" dt="2023-10-04T15:03:09.982" v="1354" actId="47"/>
        <pc:sldMkLst>
          <pc:docMk/>
          <pc:sldMk cId="118156119" sldId="285"/>
        </pc:sldMkLst>
      </pc:sldChg>
      <pc:sldChg chg="modSp new del mod">
        <pc:chgData name="Teuku Raja Irfan Radarma" userId="cf428174-95ba-4576-8554-3a3b8ffa52b7" providerId="ADAL" clId="{D48BD2AF-1AD3-4A05-81D0-A1E4940F2D5D}" dt="2023-10-04T15:02:56.877" v="1351" actId="47"/>
        <pc:sldMkLst>
          <pc:docMk/>
          <pc:sldMk cId="1285457992" sldId="285"/>
        </pc:sldMkLst>
        <pc:spChg chg="mod">
          <ac:chgData name="Teuku Raja Irfan Radarma" userId="cf428174-95ba-4576-8554-3a3b8ffa52b7" providerId="ADAL" clId="{D48BD2AF-1AD3-4A05-81D0-A1E4940F2D5D}" dt="2023-10-03T12:27:18.900" v="474" actId="20577"/>
          <ac:spMkLst>
            <pc:docMk/>
            <pc:sldMk cId="1285457992" sldId="285"/>
            <ac:spMk id="2" creationId="{81E907F2-B8A0-0337-60C6-D00E22FB5E0F}"/>
          </ac:spMkLst>
        </pc:spChg>
        <pc:spChg chg="mod">
          <ac:chgData name="Teuku Raja Irfan Radarma" userId="cf428174-95ba-4576-8554-3a3b8ffa52b7" providerId="ADAL" clId="{D48BD2AF-1AD3-4A05-81D0-A1E4940F2D5D}" dt="2023-10-03T12:29:19.181" v="638" actId="20577"/>
          <ac:spMkLst>
            <pc:docMk/>
            <pc:sldMk cId="1285457992" sldId="285"/>
            <ac:spMk id="4" creationId="{1D4426B1-CC4F-DD9D-DBA0-892D2149C89B}"/>
          </ac:spMkLst>
        </pc:spChg>
      </pc:sldChg>
      <pc:sldChg chg="modSp add mod">
        <pc:chgData name="Teuku Raja Irfan Radarma" userId="cf428174-95ba-4576-8554-3a3b8ffa52b7" providerId="ADAL" clId="{D48BD2AF-1AD3-4A05-81D0-A1E4940F2D5D}" dt="2023-10-04T15:04:36.369" v="1385" actId="20577"/>
        <pc:sldMkLst>
          <pc:docMk/>
          <pc:sldMk cId="4062415789" sldId="285"/>
        </pc:sldMkLst>
        <pc:spChg chg="mod">
          <ac:chgData name="Teuku Raja Irfan Radarma" userId="cf428174-95ba-4576-8554-3a3b8ffa52b7" providerId="ADAL" clId="{D48BD2AF-1AD3-4A05-81D0-A1E4940F2D5D}" dt="2023-10-04T15:04:30.309" v="1375" actId="20577"/>
          <ac:spMkLst>
            <pc:docMk/>
            <pc:sldMk cId="4062415789" sldId="285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48BD2AF-1AD3-4A05-81D0-A1E4940F2D5D}" dt="2023-10-04T15:04:36.369" v="1385" actId="20577"/>
          <ac:spMkLst>
            <pc:docMk/>
            <pc:sldMk cId="4062415789" sldId="285"/>
            <ac:spMk id="4" creationId="{FFCC89D4-8169-77D5-D53F-1E998B469C40}"/>
          </ac:spMkLst>
        </pc:spChg>
        <pc:picChg chg="mod">
          <ac:chgData name="Teuku Raja Irfan Radarma" userId="cf428174-95ba-4576-8554-3a3b8ffa52b7" providerId="ADAL" clId="{D48BD2AF-1AD3-4A05-81D0-A1E4940F2D5D}" dt="2023-10-04T15:04:18.353" v="1357" actId="14826"/>
          <ac:picMkLst>
            <pc:docMk/>
            <pc:sldMk cId="4062415789" sldId="285"/>
            <ac:picMk id="6" creationId="{4E5C2036-BD6E-3793-4543-1B984AA16F69}"/>
          </ac:picMkLst>
        </pc:picChg>
      </pc:sldChg>
      <pc:sldChg chg="new del">
        <pc:chgData name="Teuku Raja Irfan Radarma" userId="cf428174-95ba-4576-8554-3a3b8ffa52b7" providerId="ADAL" clId="{D48BD2AF-1AD3-4A05-81D0-A1E4940F2D5D}" dt="2023-10-04T15:03:52.265" v="1355" actId="47"/>
        <pc:sldMkLst>
          <pc:docMk/>
          <pc:sldMk cId="1737957761" sldId="286"/>
        </pc:sldMkLst>
      </pc:sldChg>
      <pc:sldChg chg="addSp delSp modSp new del mod">
        <pc:chgData name="Teuku Raja Irfan Radarma" userId="cf428174-95ba-4576-8554-3a3b8ffa52b7" providerId="ADAL" clId="{D48BD2AF-1AD3-4A05-81D0-A1E4940F2D5D}" dt="2023-10-04T15:18:33.285" v="1533" actId="47"/>
        <pc:sldMkLst>
          <pc:docMk/>
          <pc:sldMk cId="2374751632" sldId="286"/>
        </pc:sldMkLst>
        <pc:spChg chg="del">
          <ac:chgData name="Teuku Raja Irfan Radarma" userId="cf428174-95ba-4576-8554-3a3b8ffa52b7" providerId="ADAL" clId="{D48BD2AF-1AD3-4A05-81D0-A1E4940F2D5D}" dt="2023-10-04T15:04:55.136" v="1387" actId="478"/>
          <ac:spMkLst>
            <pc:docMk/>
            <pc:sldMk cId="2374751632" sldId="286"/>
            <ac:spMk id="2" creationId="{2A01BFC2-FADA-95D7-7C2F-0D8859C982DF}"/>
          </ac:spMkLst>
        </pc:spChg>
        <pc:spChg chg="del">
          <ac:chgData name="Teuku Raja Irfan Radarma" userId="cf428174-95ba-4576-8554-3a3b8ffa52b7" providerId="ADAL" clId="{D48BD2AF-1AD3-4A05-81D0-A1E4940F2D5D}" dt="2023-10-04T15:04:57.567" v="1388" actId="478"/>
          <ac:spMkLst>
            <pc:docMk/>
            <pc:sldMk cId="2374751632" sldId="286"/>
            <ac:spMk id="3" creationId="{1A86E971-5803-E653-4F17-BBC79D735A7B}"/>
          </ac:spMkLst>
        </pc:spChg>
        <pc:spChg chg="add del mod">
          <ac:chgData name="Teuku Raja Irfan Radarma" userId="cf428174-95ba-4576-8554-3a3b8ffa52b7" providerId="ADAL" clId="{D48BD2AF-1AD3-4A05-81D0-A1E4940F2D5D}" dt="2023-10-04T15:18:14.051" v="1527" actId="21"/>
          <ac:spMkLst>
            <pc:docMk/>
            <pc:sldMk cId="2374751632" sldId="286"/>
            <ac:spMk id="7" creationId="{FD2C8285-3586-CD5C-BF6A-460AE7ED1D64}"/>
          </ac:spMkLst>
        </pc:spChg>
        <pc:spChg chg="add del mod">
          <ac:chgData name="Teuku Raja Irfan Radarma" userId="cf428174-95ba-4576-8554-3a3b8ffa52b7" providerId="ADAL" clId="{D48BD2AF-1AD3-4A05-81D0-A1E4940F2D5D}" dt="2023-10-04T15:09:10.419" v="1418" actId="21"/>
          <ac:spMkLst>
            <pc:docMk/>
            <pc:sldMk cId="2374751632" sldId="286"/>
            <ac:spMk id="10" creationId="{54A6F836-9BEE-589B-C961-A7EFF75213A8}"/>
          </ac:spMkLst>
        </pc:spChg>
        <pc:spChg chg="add del mod">
          <ac:chgData name="Teuku Raja Irfan Radarma" userId="cf428174-95ba-4576-8554-3a3b8ffa52b7" providerId="ADAL" clId="{D48BD2AF-1AD3-4A05-81D0-A1E4940F2D5D}" dt="2023-10-04T15:16:39.449" v="1485" actId="21"/>
          <ac:spMkLst>
            <pc:docMk/>
            <pc:sldMk cId="2374751632" sldId="286"/>
            <ac:spMk id="13" creationId="{2E1FFFCF-6E22-54C5-F6AD-5760F95A0A2F}"/>
          </ac:spMkLst>
        </pc:spChg>
        <pc:picChg chg="add del mod">
          <ac:chgData name="Teuku Raja Irfan Radarma" userId="cf428174-95ba-4576-8554-3a3b8ffa52b7" providerId="ADAL" clId="{D48BD2AF-1AD3-4A05-81D0-A1E4940F2D5D}" dt="2023-10-04T15:18:14.051" v="1527" actId="21"/>
          <ac:picMkLst>
            <pc:docMk/>
            <pc:sldMk cId="2374751632" sldId="286"/>
            <ac:picMk id="6" creationId="{779EA981-A612-CBE5-0EC9-744777013BF0}"/>
          </ac:picMkLst>
        </pc:picChg>
        <pc:picChg chg="add del mod">
          <ac:chgData name="Teuku Raja Irfan Radarma" userId="cf428174-95ba-4576-8554-3a3b8ffa52b7" providerId="ADAL" clId="{D48BD2AF-1AD3-4A05-81D0-A1E4940F2D5D}" dt="2023-10-04T15:09:10.419" v="1418" actId="21"/>
          <ac:picMkLst>
            <pc:docMk/>
            <pc:sldMk cId="2374751632" sldId="286"/>
            <ac:picMk id="9" creationId="{96B17809-CEA7-F8CB-4303-3B6A72CC2828}"/>
          </ac:picMkLst>
        </pc:picChg>
        <pc:picChg chg="add del mod">
          <ac:chgData name="Teuku Raja Irfan Radarma" userId="cf428174-95ba-4576-8554-3a3b8ffa52b7" providerId="ADAL" clId="{D48BD2AF-1AD3-4A05-81D0-A1E4940F2D5D}" dt="2023-10-04T15:16:39.449" v="1485" actId="21"/>
          <ac:picMkLst>
            <pc:docMk/>
            <pc:sldMk cId="2374751632" sldId="286"/>
            <ac:picMk id="12" creationId="{775651EF-39F6-DC75-70A0-67401A60BEAA}"/>
          </ac:picMkLst>
        </pc:picChg>
      </pc:sldChg>
      <pc:sldChg chg="addSp delSp modSp new del mod">
        <pc:chgData name="Teuku Raja Irfan Radarma" userId="cf428174-95ba-4576-8554-3a3b8ffa52b7" providerId="ADAL" clId="{D48BD2AF-1AD3-4A05-81D0-A1E4940F2D5D}" dt="2023-10-04T15:02:56.877" v="1351" actId="47"/>
        <pc:sldMkLst>
          <pc:docMk/>
          <pc:sldMk cId="4141781399" sldId="286"/>
        </pc:sldMkLst>
        <pc:spChg chg="mod">
          <ac:chgData name="Teuku Raja Irfan Radarma" userId="cf428174-95ba-4576-8554-3a3b8ffa52b7" providerId="ADAL" clId="{D48BD2AF-1AD3-4A05-81D0-A1E4940F2D5D}" dt="2023-10-04T09:57:43.361" v="803" actId="20577"/>
          <ac:spMkLst>
            <pc:docMk/>
            <pc:sldMk cId="4141781399" sldId="286"/>
            <ac:spMk id="2" creationId="{796080E3-3235-9FB0-0C5C-62D8F4D672E0}"/>
          </ac:spMkLst>
        </pc:spChg>
        <pc:spChg chg="del">
          <ac:chgData name="Teuku Raja Irfan Radarma" userId="cf428174-95ba-4576-8554-3a3b8ffa52b7" providerId="ADAL" clId="{D48BD2AF-1AD3-4A05-81D0-A1E4940F2D5D}" dt="2023-10-03T12:31:00.935" v="667" actId="478"/>
          <ac:spMkLst>
            <pc:docMk/>
            <pc:sldMk cId="4141781399" sldId="286"/>
            <ac:spMk id="3" creationId="{DD8080DB-F806-B51A-6AF9-1496AA700920}"/>
          </ac:spMkLst>
        </pc:spChg>
        <pc:spChg chg="add mod">
          <ac:chgData name="Teuku Raja Irfan Radarma" userId="cf428174-95ba-4576-8554-3a3b8ffa52b7" providerId="ADAL" clId="{D48BD2AF-1AD3-4A05-81D0-A1E4940F2D5D}" dt="2023-10-04T09:58:19.728" v="817" actId="20577"/>
          <ac:spMkLst>
            <pc:docMk/>
            <pc:sldMk cId="4141781399" sldId="286"/>
            <ac:spMk id="23" creationId="{0F9F6817-7DC7-45EE-183C-A167CAEA14FD}"/>
          </ac:spMkLst>
        </pc:spChg>
        <pc:spChg chg="add mod">
          <ac:chgData name="Teuku Raja Irfan Radarma" userId="cf428174-95ba-4576-8554-3a3b8ffa52b7" providerId="ADAL" clId="{D48BD2AF-1AD3-4A05-81D0-A1E4940F2D5D}" dt="2023-10-04T09:57:25.211" v="798" actId="1076"/>
          <ac:spMkLst>
            <pc:docMk/>
            <pc:sldMk cId="4141781399" sldId="286"/>
            <ac:spMk id="24" creationId="{BD030FD5-6B16-3E91-5732-4F302BFA824E}"/>
          </ac:spMkLst>
        </pc:sp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5" creationId="{01E9400A-4A01-CC05-DE79-EE908CEC1D6E}"/>
          </ac:picMkLst>
        </pc:picChg>
        <pc:picChg chg="add del mod">
          <ac:chgData name="Teuku Raja Irfan Radarma" userId="cf428174-95ba-4576-8554-3a3b8ffa52b7" providerId="ADAL" clId="{D48BD2AF-1AD3-4A05-81D0-A1E4940F2D5D}" dt="2023-10-04T09:56:28.712" v="768" actId="478"/>
          <ac:picMkLst>
            <pc:docMk/>
            <pc:sldMk cId="4141781399" sldId="286"/>
            <ac:picMk id="6" creationId="{99515A32-CCE7-0AA9-C4F7-21AB5DCD7E00}"/>
          </ac:picMkLst>
        </pc:picChg>
        <pc:picChg chg="add del mod">
          <ac:chgData name="Teuku Raja Irfan Radarma" userId="cf428174-95ba-4576-8554-3a3b8ffa52b7" providerId="ADAL" clId="{D48BD2AF-1AD3-4A05-81D0-A1E4940F2D5D}" dt="2023-10-04T09:56:28.712" v="768" actId="478"/>
          <ac:picMkLst>
            <pc:docMk/>
            <pc:sldMk cId="4141781399" sldId="286"/>
            <ac:picMk id="8" creationId="{95FF4AFB-2361-171E-5047-FB8323007CE7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9" creationId="{578BE741-38AE-C325-A1FE-287FB794001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0" creationId="{E6D1CB21-AFAC-235A-7264-C68ABBFAABE1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2" creationId="{34592E89-9D9F-7DFD-93A4-95A5A87CD722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4" creationId="{91983820-EB02-5779-085E-C8724007201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6" creationId="{F2B846F4-DA3C-D2F0-00A0-7D29750B39C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8" creationId="{BDC1A332-B843-9217-72AE-169FCD24C796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20" creationId="{D0375902-96A1-8A09-91B0-85431F42FCC8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22" creationId="{E242E575-C339-005F-28E8-0B31471B4CA5}"/>
          </ac:picMkLst>
        </pc:picChg>
      </pc:sldChg>
      <pc:sldChg chg="addSp delSp modSp new mod">
        <pc:chgData name="Teuku Raja Irfan Radarma" userId="cf428174-95ba-4576-8554-3a3b8ffa52b7" providerId="ADAL" clId="{D48BD2AF-1AD3-4A05-81D0-A1E4940F2D5D}" dt="2023-10-04T15:15:49.786" v="1466" actId="20577"/>
        <pc:sldMkLst>
          <pc:docMk/>
          <pc:sldMk cId="2577354357" sldId="287"/>
        </pc:sldMkLst>
        <pc:spChg chg="mod">
          <ac:chgData name="Teuku Raja Irfan Radarma" userId="cf428174-95ba-4576-8554-3a3b8ffa52b7" providerId="ADAL" clId="{D48BD2AF-1AD3-4A05-81D0-A1E4940F2D5D}" dt="2023-10-04T15:09:03.809" v="1417" actId="20577"/>
          <ac:spMkLst>
            <pc:docMk/>
            <pc:sldMk cId="2577354357" sldId="287"/>
            <ac:spMk id="2" creationId="{8D5ED46D-34AC-AE0B-96C8-C7815A5C5EB4}"/>
          </ac:spMkLst>
        </pc:spChg>
        <pc:spChg chg="del">
          <ac:chgData name="Teuku Raja Irfan Radarma" userId="cf428174-95ba-4576-8554-3a3b8ffa52b7" providerId="ADAL" clId="{D48BD2AF-1AD3-4A05-81D0-A1E4940F2D5D}" dt="2023-10-04T15:09:17.869" v="1420" actId="478"/>
          <ac:spMkLst>
            <pc:docMk/>
            <pc:sldMk cId="2577354357" sldId="287"/>
            <ac:spMk id="3" creationId="{65E884B5-F877-67B7-8421-7C783DD439A1}"/>
          </ac:spMkLst>
        </pc:spChg>
        <pc:spChg chg="add del mod">
          <ac:chgData name="Teuku Raja Irfan Radarma" userId="cf428174-95ba-4576-8554-3a3b8ffa52b7" providerId="ADAL" clId="{D48BD2AF-1AD3-4A05-81D0-A1E4940F2D5D}" dt="2023-10-04T15:09:23.724" v="1422" actId="478"/>
          <ac:spMkLst>
            <pc:docMk/>
            <pc:sldMk cId="2577354357" sldId="287"/>
            <ac:spMk id="6" creationId="{45221A09-DA9B-27D5-E420-EC3062320EBF}"/>
          </ac:spMkLst>
        </pc:spChg>
        <pc:spChg chg="add mod">
          <ac:chgData name="Teuku Raja Irfan Radarma" userId="cf428174-95ba-4576-8554-3a3b8ffa52b7" providerId="ADAL" clId="{D48BD2AF-1AD3-4A05-81D0-A1E4940F2D5D}" dt="2023-10-04T15:15:49.786" v="1466" actId="20577"/>
          <ac:spMkLst>
            <pc:docMk/>
            <pc:sldMk cId="2577354357" sldId="287"/>
            <ac:spMk id="7" creationId="{6AC2F158-640B-BFC7-12CE-003C73CFA8EA}"/>
          </ac:spMkLst>
        </pc:spChg>
        <pc:picChg chg="add mod">
          <ac:chgData name="Teuku Raja Irfan Radarma" userId="cf428174-95ba-4576-8554-3a3b8ffa52b7" providerId="ADAL" clId="{D48BD2AF-1AD3-4A05-81D0-A1E4940F2D5D}" dt="2023-10-04T15:09:26.172" v="1423" actId="1076"/>
          <ac:picMkLst>
            <pc:docMk/>
            <pc:sldMk cId="2577354357" sldId="287"/>
            <ac:picMk id="5" creationId="{52FB1496-50A3-B5A9-C53B-C32F5686DBB5}"/>
          </ac:picMkLst>
        </pc:picChg>
      </pc:sldChg>
      <pc:sldChg chg="addSp delSp modSp add del mod modAnim">
        <pc:chgData name="Teuku Raja Irfan Radarma" userId="cf428174-95ba-4576-8554-3a3b8ffa52b7" providerId="ADAL" clId="{D48BD2AF-1AD3-4A05-81D0-A1E4940F2D5D}" dt="2023-10-04T15:02:56.877" v="1351" actId="47"/>
        <pc:sldMkLst>
          <pc:docMk/>
          <pc:sldMk cId="2944571257" sldId="287"/>
        </pc:sldMkLst>
        <pc:spChg chg="mod">
          <ac:chgData name="Teuku Raja Irfan Radarma" userId="cf428174-95ba-4576-8554-3a3b8ffa52b7" providerId="ADAL" clId="{D48BD2AF-1AD3-4A05-81D0-A1E4940F2D5D}" dt="2023-10-04T11:30:49.238" v="916" actId="20577"/>
          <ac:spMkLst>
            <pc:docMk/>
            <pc:sldMk cId="2944571257" sldId="287"/>
            <ac:spMk id="2" creationId="{796080E3-3235-9FB0-0C5C-62D8F4D672E0}"/>
          </ac:spMkLst>
        </pc:spChg>
        <pc:spChg chg="add mod">
          <ac:chgData name="Teuku Raja Irfan Radarma" userId="cf428174-95ba-4576-8554-3a3b8ffa52b7" providerId="ADAL" clId="{D48BD2AF-1AD3-4A05-81D0-A1E4940F2D5D}" dt="2023-10-04T10:07:25.480" v="902" actId="1076"/>
          <ac:spMkLst>
            <pc:docMk/>
            <pc:sldMk cId="2944571257" sldId="287"/>
            <ac:spMk id="3" creationId="{AB3EF8AF-DA3F-1B61-9BFD-A8488C063247}"/>
          </ac:spMkLst>
        </pc:spChg>
        <pc:spChg chg="add mod">
          <ac:chgData name="Teuku Raja Irfan Radarma" userId="cf428174-95ba-4576-8554-3a3b8ffa52b7" providerId="ADAL" clId="{D48BD2AF-1AD3-4A05-81D0-A1E4940F2D5D}" dt="2023-10-04T10:07:21.517" v="901" actId="1076"/>
          <ac:spMkLst>
            <pc:docMk/>
            <pc:sldMk cId="2944571257" sldId="287"/>
            <ac:spMk id="7" creationId="{F99CF112-F8B5-5394-BB14-01AD0B9FEEBD}"/>
          </ac:spMkLst>
        </pc:spChg>
        <pc:spChg chg="add mod">
          <ac:chgData name="Teuku Raja Irfan Radarma" userId="cf428174-95ba-4576-8554-3a3b8ffa52b7" providerId="ADAL" clId="{D48BD2AF-1AD3-4A05-81D0-A1E4940F2D5D}" dt="2023-10-04T10:05:04.442" v="877" actId="1076"/>
          <ac:spMkLst>
            <pc:docMk/>
            <pc:sldMk cId="2944571257" sldId="287"/>
            <ac:spMk id="17" creationId="{C6FB74CF-7E9B-F323-D477-3F29A84CF28D}"/>
          </ac:spMkLst>
        </pc:spChg>
        <pc:spChg chg="add mod ord">
          <ac:chgData name="Teuku Raja Irfan Radarma" userId="cf428174-95ba-4576-8554-3a3b8ffa52b7" providerId="ADAL" clId="{D48BD2AF-1AD3-4A05-81D0-A1E4940F2D5D}" dt="2023-10-04T10:05:59.008" v="883" actId="693"/>
          <ac:spMkLst>
            <pc:docMk/>
            <pc:sldMk cId="2944571257" sldId="287"/>
            <ac:spMk id="19" creationId="{831B0E9B-D913-EC91-E2D7-6CD99ACBB0C9}"/>
          </ac:spMkLst>
        </pc:spChg>
        <pc:spChg chg="add mod">
          <ac:chgData name="Teuku Raja Irfan Radarma" userId="cf428174-95ba-4576-8554-3a3b8ffa52b7" providerId="ADAL" clId="{D48BD2AF-1AD3-4A05-81D0-A1E4940F2D5D}" dt="2023-10-04T10:06:28.987" v="900" actId="1076"/>
          <ac:spMkLst>
            <pc:docMk/>
            <pc:sldMk cId="2944571257" sldId="287"/>
            <ac:spMk id="21" creationId="{35D42C47-3C24-59C4-E46B-7DD731EF6C5F}"/>
          </ac:spMkLst>
        </pc:spChg>
        <pc:spChg chg="add mod">
          <ac:chgData name="Teuku Raja Irfan Radarma" userId="cf428174-95ba-4576-8554-3a3b8ffa52b7" providerId="ADAL" clId="{D48BD2AF-1AD3-4A05-81D0-A1E4940F2D5D}" dt="2023-10-04T11:31:47.415" v="937" actId="1076"/>
          <ac:spMkLst>
            <pc:docMk/>
            <pc:sldMk cId="2944571257" sldId="287"/>
            <ac:spMk id="25" creationId="{DABC45E2-1014-95A3-7C1A-9192FB54F487}"/>
          </ac:spMkLst>
        </pc:spChg>
        <pc:spChg chg="add mod">
          <ac:chgData name="Teuku Raja Irfan Radarma" userId="cf428174-95ba-4576-8554-3a3b8ffa52b7" providerId="ADAL" clId="{D48BD2AF-1AD3-4A05-81D0-A1E4940F2D5D}" dt="2023-10-04T11:32:04.365" v="940" actId="20577"/>
          <ac:spMkLst>
            <pc:docMk/>
            <pc:sldMk cId="2944571257" sldId="287"/>
            <ac:spMk id="27" creationId="{F97647AD-C34E-A0D5-2249-D2EBA94130DF}"/>
          </ac:spMkLst>
        </pc:spChg>
        <pc:spChg chg="add mod">
          <ac:chgData name="Teuku Raja Irfan Radarma" userId="cf428174-95ba-4576-8554-3a3b8ffa52b7" providerId="ADAL" clId="{D48BD2AF-1AD3-4A05-81D0-A1E4940F2D5D}" dt="2023-10-04T11:32:06.530" v="941" actId="20577"/>
          <ac:spMkLst>
            <pc:docMk/>
            <pc:sldMk cId="2944571257" sldId="287"/>
            <ac:spMk id="29" creationId="{61C5D368-F61A-1618-53CB-712A0F36A866}"/>
          </ac:spMkLst>
        </pc:spChg>
        <pc:graphicFrameChg chg="add mod modGraphic">
          <ac:chgData name="Teuku Raja Irfan Radarma" userId="cf428174-95ba-4576-8554-3a3b8ffa52b7" providerId="ADAL" clId="{D48BD2AF-1AD3-4A05-81D0-A1E4940F2D5D}" dt="2023-10-04T10:04:42.595" v="864" actId="1076"/>
          <ac:graphicFrameMkLst>
            <pc:docMk/>
            <pc:sldMk cId="2944571257" sldId="287"/>
            <ac:graphicFrameMk id="15" creationId="{21F8A2DC-65B1-7B18-02A1-FC1971D10A52}"/>
          </ac:graphicFrameMkLst>
        </pc:graphicFrame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5" creationId="{01E9400A-4A01-CC05-DE79-EE908CEC1D6E}"/>
          </ac:picMkLst>
        </pc:picChg>
        <pc:picChg chg="mod">
          <ac:chgData name="Teuku Raja Irfan Radarma" userId="cf428174-95ba-4576-8554-3a3b8ffa52b7" providerId="ADAL" clId="{D48BD2AF-1AD3-4A05-81D0-A1E4940F2D5D}" dt="2023-10-04T10:07:21.517" v="901" actId="1076"/>
          <ac:picMkLst>
            <pc:docMk/>
            <pc:sldMk cId="2944571257" sldId="287"/>
            <ac:picMk id="6" creationId="{99515A32-CCE7-0AA9-C4F7-21AB5DCD7E00}"/>
          </ac:picMkLst>
        </pc:picChg>
        <pc:picChg chg="mod">
          <ac:chgData name="Teuku Raja Irfan Radarma" userId="cf428174-95ba-4576-8554-3a3b8ffa52b7" providerId="ADAL" clId="{D48BD2AF-1AD3-4A05-81D0-A1E4940F2D5D}" dt="2023-10-04T10:07:25.480" v="902" actId="1076"/>
          <ac:picMkLst>
            <pc:docMk/>
            <pc:sldMk cId="2944571257" sldId="287"/>
            <ac:picMk id="8" creationId="{95FF4AFB-2361-171E-5047-FB8323007CE7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9" creationId="{578BE741-38AE-C325-A1FE-287FB7940013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10" creationId="{E6D1CB21-AFAC-235A-7264-C68ABBFAABE1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2" creationId="{34592E89-9D9F-7DFD-93A4-95A5A87CD722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4" creationId="{91983820-EB02-5779-085E-C87240072013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6" creationId="{F2B846F4-DA3C-D2F0-00A0-7D29750B39C3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8" creationId="{BDC1A332-B843-9217-72AE-169FCD24C796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20" creationId="{D0375902-96A1-8A09-91B0-85431F42FCC8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22" creationId="{E242E575-C339-005F-28E8-0B31471B4CA5}"/>
          </ac:picMkLst>
        </pc:picChg>
        <pc:picChg chg="add mod">
          <ac:chgData name="Teuku Raja Irfan Radarma" userId="cf428174-95ba-4576-8554-3a3b8ffa52b7" providerId="ADAL" clId="{D48BD2AF-1AD3-4A05-81D0-A1E4940F2D5D}" dt="2023-10-04T11:31:34.988" v="921" actId="1076"/>
          <ac:picMkLst>
            <pc:docMk/>
            <pc:sldMk cId="2944571257" sldId="287"/>
            <ac:picMk id="24" creationId="{AA87DFA7-4DF4-D3E0-9F4A-AF695945EA1E}"/>
          </ac:picMkLst>
        </pc:picChg>
        <pc:picChg chg="add mod">
          <ac:chgData name="Teuku Raja Irfan Radarma" userId="cf428174-95ba-4576-8554-3a3b8ffa52b7" providerId="ADAL" clId="{D48BD2AF-1AD3-4A05-81D0-A1E4940F2D5D}" dt="2023-10-04T11:31:54.755" v="938" actId="571"/>
          <ac:picMkLst>
            <pc:docMk/>
            <pc:sldMk cId="2944571257" sldId="287"/>
            <ac:picMk id="26" creationId="{46BD137C-FF83-D62F-D90C-94E0896A8CFC}"/>
          </ac:picMkLst>
        </pc:picChg>
        <pc:picChg chg="add mod">
          <ac:chgData name="Teuku Raja Irfan Radarma" userId="cf428174-95ba-4576-8554-3a3b8ffa52b7" providerId="ADAL" clId="{D48BD2AF-1AD3-4A05-81D0-A1E4940F2D5D}" dt="2023-10-04T11:32:01.604" v="939" actId="571"/>
          <ac:picMkLst>
            <pc:docMk/>
            <pc:sldMk cId="2944571257" sldId="287"/>
            <ac:picMk id="28" creationId="{90681D79-D507-40C0-CCA4-529D962D4EAA}"/>
          </ac:picMkLst>
        </pc:picChg>
        <pc:cxnChg chg="add del mod">
          <ac:chgData name="Teuku Raja Irfan Radarma" userId="cf428174-95ba-4576-8554-3a3b8ffa52b7" providerId="ADAL" clId="{D48BD2AF-1AD3-4A05-81D0-A1E4940F2D5D}" dt="2023-10-04T10:03:40.302" v="850" actId="478"/>
          <ac:cxnSpMkLst>
            <pc:docMk/>
            <pc:sldMk cId="2944571257" sldId="287"/>
            <ac:cxnSpMk id="13" creationId="{92BB5115-6116-6ABE-768F-10E679C379F2}"/>
          </ac:cxnSpMkLst>
        </pc:cxnChg>
      </pc:sldChg>
      <pc:sldChg chg="delSp add del mod ord modAnim">
        <pc:chgData name="Teuku Raja Irfan Radarma" userId="cf428174-95ba-4576-8554-3a3b8ffa52b7" providerId="ADAL" clId="{D48BD2AF-1AD3-4A05-81D0-A1E4940F2D5D}" dt="2023-10-04T15:02:56.877" v="1351" actId="47"/>
        <pc:sldMkLst>
          <pc:docMk/>
          <pc:sldMk cId="378410288" sldId="288"/>
        </pc:sldMkLst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5" creationId="{DABC45E2-1014-95A3-7C1A-9192FB54F487}"/>
          </ac:spMkLst>
        </pc:spChg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7" creationId="{F97647AD-C34E-A0D5-2249-D2EBA94130DF}"/>
          </ac:spMkLst>
        </pc:spChg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9" creationId="{61C5D368-F61A-1618-53CB-712A0F36A866}"/>
          </ac:spMkLst>
        </pc:sp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4" creationId="{AA87DFA7-4DF4-D3E0-9F4A-AF695945EA1E}"/>
          </ac:picMkLst>
        </pc:pic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6" creationId="{46BD137C-FF83-D62F-D90C-94E0896A8CFC}"/>
          </ac:picMkLst>
        </pc:pic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8" creationId="{90681D79-D507-40C0-CCA4-529D962D4EAA}"/>
          </ac:picMkLst>
        </pc:picChg>
      </pc:sldChg>
      <pc:sldChg chg="new del">
        <pc:chgData name="Teuku Raja Irfan Radarma" userId="cf428174-95ba-4576-8554-3a3b8ffa52b7" providerId="ADAL" clId="{D48BD2AF-1AD3-4A05-81D0-A1E4940F2D5D}" dt="2023-10-04T10:08:16.250" v="904" actId="47"/>
        <pc:sldMkLst>
          <pc:docMk/>
          <pc:sldMk cId="888989557" sldId="288"/>
        </pc:sldMkLst>
      </pc:sldChg>
      <pc:sldChg chg="addSp delSp modSp add mod">
        <pc:chgData name="Teuku Raja Irfan Radarma" userId="cf428174-95ba-4576-8554-3a3b8ffa52b7" providerId="ADAL" clId="{D48BD2AF-1AD3-4A05-81D0-A1E4940F2D5D}" dt="2023-10-04T15:17:27.799" v="1496"/>
        <pc:sldMkLst>
          <pc:docMk/>
          <pc:sldMk cId="1972734250" sldId="288"/>
        </pc:sldMkLst>
        <pc:spChg chg="mod">
          <ac:chgData name="Teuku Raja Irfan Radarma" userId="cf428174-95ba-4576-8554-3a3b8ffa52b7" providerId="ADAL" clId="{D48BD2AF-1AD3-4A05-81D0-A1E4940F2D5D}" dt="2023-10-04T15:16:12.617" v="1483" actId="20577"/>
          <ac:spMkLst>
            <pc:docMk/>
            <pc:sldMk cId="1972734250" sldId="288"/>
            <ac:spMk id="2" creationId="{8D5ED46D-34AC-AE0B-96C8-C7815A5C5EB4}"/>
          </ac:spMkLst>
        </pc:spChg>
        <pc:spChg chg="add del mod">
          <ac:chgData name="Teuku Raja Irfan Radarma" userId="cf428174-95ba-4576-8554-3a3b8ffa52b7" providerId="ADAL" clId="{D48BD2AF-1AD3-4A05-81D0-A1E4940F2D5D}" dt="2023-10-04T15:17:01.186" v="1492" actId="478"/>
          <ac:spMkLst>
            <pc:docMk/>
            <pc:sldMk cId="1972734250" sldId="288"/>
            <ac:spMk id="6" creationId="{08C297B7-4293-FC3B-3D29-021D7C2CEC4E}"/>
          </ac:spMkLst>
        </pc:spChg>
        <pc:spChg chg="mod">
          <ac:chgData name="Teuku Raja Irfan Radarma" userId="cf428174-95ba-4576-8554-3a3b8ffa52b7" providerId="ADAL" clId="{D48BD2AF-1AD3-4A05-81D0-A1E4940F2D5D}" dt="2023-10-04T15:17:27.799" v="1496"/>
          <ac:spMkLst>
            <pc:docMk/>
            <pc:sldMk cId="1972734250" sldId="288"/>
            <ac:spMk id="7" creationId="{6AC2F158-640B-BFC7-12CE-003C73CFA8EA}"/>
          </ac:spMkLst>
        </pc:spChg>
        <pc:picChg chg="add mod">
          <ac:chgData name="Teuku Raja Irfan Radarma" userId="cf428174-95ba-4576-8554-3a3b8ffa52b7" providerId="ADAL" clId="{D48BD2AF-1AD3-4A05-81D0-A1E4940F2D5D}" dt="2023-10-04T15:16:57.975" v="1491" actId="1076"/>
          <ac:picMkLst>
            <pc:docMk/>
            <pc:sldMk cId="1972734250" sldId="288"/>
            <ac:picMk id="3" creationId="{F66C9D1A-BD9B-BCE6-90E5-92B7277FC7A2}"/>
          </ac:picMkLst>
        </pc:picChg>
        <pc:picChg chg="del">
          <ac:chgData name="Teuku Raja Irfan Radarma" userId="cf428174-95ba-4576-8554-3a3b8ffa52b7" providerId="ADAL" clId="{D48BD2AF-1AD3-4A05-81D0-A1E4940F2D5D}" dt="2023-10-04T15:16:06.822" v="1468" actId="478"/>
          <ac:picMkLst>
            <pc:docMk/>
            <pc:sldMk cId="1972734250" sldId="288"/>
            <ac:picMk id="5" creationId="{52FB1496-50A3-B5A9-C53B-C32F5686DBB5}"/>
          </ac:picMkLst>
        </pc:picChg>
      </pc:sldChg>
      <pc:sldChg chg="addSp delSp modSp add mod">
        <pc:chgData name="Teuku Raja Irfan Radarma" userId="cf428174-95ba-4576-8554-3a3b8ffa52b7" providerId="ADAL" clId="{D48BD2AF-1AD3-4A05-81D0-A1E4940F2D5D}" dt="2023-10-04T15:18:28.281" v="1532" actId="478"/>
        <pc:sldMkLst>
          <pc:docMk/>
          <pc:sldMk cId="21983544" sldId="289"/>
        </pc:sldMkLst>
        <pc:spChg chg="mod">
          <ac:chgData name="Teuku Raja Irfan Radarma" userId="cf428174-95ba-4576-8554-3a3b8ffa52b7" providerId="ADAL" clId="{D48BD2AF-1AD3-4A05-81D0-A1E4940F2D5D}" dt="2023-10-04T15:18:09.428" v="1525" actId="20577"/>
          <ac:spMkLst>
            <pc:docMk/>
            <pc:sldMk cId="21983544" sldId="289"/>
            <ac:spMk id="2" creationId="{8D5ED46D-34AC-AE0B-96C8-C7815A5C5EB4}"/>
          </ac:spMkLst>
        </pc:spChg>
        <pc:spChg chg="add del mod">
          <ac:chgData name="Teuku Raja Irfan Radarma" userId="cf428174-95ba-4576-8554-3a3b8ffa52b7" providerId="ADAL" clId="{D48BD2AF-1AD3-4A05-81D0-A1E4940F2D5D}" dt="2023-10-04T15:18:28.281" v="1532" actId="478"/>
          <ac:spMkLst>
            <pc:docMk/>
            <pc:sldMk cId="21983544" sldId="289"/>
            <ac:spMk id="6" creationId="{F901A2A9-2C8F-A835-16D5-9EDE64D0BF1E}"/>
          </ac:spMkLst>
        </pc:spChg>
        <pc:spChg chg="mod">
          <ac:chgData name="Teuku Raja Irfan Radarma" userId="cf428174-95ba-4576-8554-3a3b8ffa52b7" providerId="ADAL" clId="{D48BD2AF-1AD3-4A05-81D0-A1E4940F2D5D}" dt="2023-10-04T15:17:55.810" v="1514"/>
          <ac:spMkLst>
            <pc:docMk/>
            <pc:sldMk cId="21983544" sldId="289"/>
            <ac:spMk id="7" creationId="{6AC2F158-640B-BFC7-12CE-003C73CFA8EA}"/>
          </ac:spMkLst>
        </pc:spChg>
        <pc:picChg chg="del">
          <ac:chgData name="Teuku Raja Irfan Radarma" userId="cf428174-95ba-4576-8554-3a3b8ffa52b7" providerId="ADAL" clId="{D48BD2AF-1AD3-4A05-81D0-A1E4940F2D5D}" dt="2023-10-04T15:18:11.320" v="1526" actId="478"/>
          <ac:picMkLst>
            <pc:docMk/>
            <pc:sldMk cId="21983544" sldId="289"/>
            <ac:picMk id="3" creationId="{F66C9D1A-BD9B-BCE6-90E5-92B7277FC7A2}"/>
          </ac:picMkLst>
        </pc:picChg>
        <pc:picChg chg="add mod">
          <ac:chgData name="Teuku Raja Irfan Radarma" userId="cf428174-95ba-4576-8554-3a3b8ffa52b7" providerId="ADAL" clId="{D48BD2AF-1AD3-4A05-81D0-A1E4940F2D5D}" dt="2023-10-04T15:18:24.787" v="1531" actId="1076"/>
          <ac:picMkLst>
            <pc:docMk/>
            <pc:sldMk cId="21983544" sldId="289"/>
            <ac:picMk id="5" creationId="{E3BDDCB0-DF72-E6DE-38AC-7ED48B043555}"/>
          </ac:picMkLst>
        </pc:picChg>
      </pc:sldChg>
      <pc:sldChg chg="modSp add mod ord">
        <pc:chgData name="Teuku Raja Irfan Radarma" userId="cf428174-95ba-4576-8554-3a3b8ffa52b7" providerId="ADAL" clId="{D48BD2AF-1AD3-4A05-81D0-A1E4940F2D5D}" dt="2023-10-04T15:19:50.543" v="1575" actId="20577"/>
        <pc:sldMkLst>
          <pc:docMk/>
          <pc:sldMk cId="955068783" sldId="290"/>
        </pc:sldMkLst>
        <pc:spChg chg="mod">
          <ac:chgData name="Teuku Raja Irfan Radarma" userId="cf428174-95ba-4576-8554-3a3b8ffa52b7" providerId="ADAL" clId="{D48BD2AF-1AD3-4A05-81D0-A1E4940F2D5D}" dt="2023-10-04T15:19:46.957" v="1568" actId="20577"/>
          <ac:spMkLst>
            <pc:docMk/>
            <pc:sldMk cId="955068783" sldId="290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48BD2AF-1AD3-4A05-81D0-A1E4940F2D5D}" dt="2023-10-04T15:19:50.543" v="1575" actId="20577"/>
          <ac:spMkLst>
            <pc:docMk/>
            <pc:sldMk cId="955068783" sldId="290"/>
            <ac:spMk id="4" creationId="{FFCC89D4-8169-77D5-D53F-1E998B469C40}"/>
          </ac:spMkLst>
        </pc:spChg>
        <pc:picChg chg="mod">
          <ac:chgData name="Teuku Raja Irfan Radarma" userId="cf428174-95ba-4576-8554-3a3b8ffa52b7" providerId="ADAL" clId="{D48BD2AF-1AD3-4A05-81D0-A1E4940F2D5D}" dt="2023-10-04T15:19:19.851" v="1535" actId="14826"/>
          <ac:picMkLst>
            <pc:docMk/>
            <pc:sldMk cId="955068783" sldId="290"/>
            <ac:picMk id="6" creationId="{4E5C2036-BD6E-3793-4543-1B984AA16F69}"/>
          </ac:picMkLst>
        </pc:picChg>
      </pc:sldChg>
      <pc:sldChg chg="modSp new mod">
        <pc:chgData name="Teuku Raja Irfan Radarma" userId="cf428174-95ba-4576-8554-3a3b8ffa52b7" providerId="ADAL" clId="{D48BD2AF-1AD3-4A05-81D0-A1E4940F2D5D}" dt="2023-10-04T15:25:13.942" v="1659" actId="403"/>
        <pc:sldMkLst>
          <pc:docMk/>
          <pc:sldMk cId="4213952586" sldId="291"/>
        </pc:sldMkLst>
        <pc:spChg chg="mod">
          <ac:chgData name="Teuku Raja Irfan Radarma" userId="cf428174-95ba-4576-8554-3a3b8ffa52b7" providerId="ADAL" clId="{D48BD2AF-1AD3-4A05-81D0-A1E4940F2D5D}" dt="2023-10-04T15:22:00.582" v="1607" actId="20577"/>
          <ac:spMkLst>
            <pc:docMk/>
            <pc:sldMk cId="4213952586" sldId="291"/>
            <ac:spMk id="2" creationId="{0663118C-D8E9-B0FD-E50F-F72316C1E1AA}"/>
          </ac:spMkLst>
        </pc:spChg>
        <pc:spChg chg="mod">
          <ac:chgData name="Teuku Raja Irfan Radarma" userId="cf428174-95ba-4576-8554-3a3b8ffa52b7" providerId="ADAL" clId="{D48BD2AF-1AD3-4A05-81D0-A1E4940F2D5D}" dt="2023-10-04T15:25:13.942" v="1659" actId="403"/>
          <ac:spMkLst>
            <pc:docMk/>
            <pc:sldMk cId="4213952586" sldId="291"/>
            <ac:spMk id="3" creationId="{42A4F340-01FE-6B5A-CD37-301577640CE5}"/>
          </ac:spMkLst>
        </pc:spChg>
      </pc:sldChg>
      <pc:sldChg chg="addSp delSp modSp add mod">
        <pc:chgData name="Teuku Raja Irfan Radarma" userId="cf428174-95ba-4576-8554-3a3b8ffa52b7" providerId="ADAL" clId="{D48BD2AF-1AD3-4A05-81D0-A1E4940F2D5D}" dt="2023-10-04T15:27:50.026" v="1751" actId="20577"/>
        <pc:sldMkLst>
          <pc:docMk/>
          <pc:sldMk cId="999145334" sldId="292"/>
        </pc:sldMkLst>
        <pc:spChg chg="add del mod">
          <ac:chgData name="Teuku Raja Irfan Radarma" userId="cf428174-95ba-4576-8554-3a3b8ffa52b7" providerId="ADAL" clId="{D48BD2AF-1AD3-4A05-81D0-A1E4940F2D5D}" dt="2023-10-04T15:26:48.618" v="1662" actId="14826"/>
          <ac:spMkLst>
            <pc:docMk/>
            <pc:sldMk cId="999145334" sldId="292"/>
            <ac:spMk id="2" creationId="{A7817627-3719-02BD-1BCD-EFCB315477FF}"/>
          </ac:spMkLst>
        </pc:spChg>
        <pc:spChg chg="mod">
          <ac:chgData name="Teuku Raja Irfan Radarma" userId="cf428174-95ba-4576-8554-3a3b8ffa52b7" providerId="ADAL" clId="{D48BD2AF-1AD3-4A05-81D0-A1E4940F2D5D}" dt="2023-10-04T15:26:56.915" v="1685" actId="20577"/>
          <ac:spMkLst>
            <pc:docMk/>
            <pc:sldMk cId="999145334" sldId="29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48BD2AF-1AD3-4A05-81D0-A1E4940F2D5D}" dt="2023-10-04T15:27:50.026" v="1751" actId="20577"/>
          <ac:spMkLst>
            <pc:docMk/>
            <pc:sldMk cId="999145334" sldId="292"/>
            <ac:spMk id="4" creationId="{FFCC89D4-8169-77D5-D53F-1E998B469C40}"/>
          </ac:spMkLst>
        </pc:spChg>
        <pc:picChg chg="mod">
          <ac:chgData name="Teuku Raja Irfan Radarma" userId="cf428174-95ba-4576-8554-3a3b8ffa52b7" providerId="ADAL" clId="{D48BD2AF-1AD3-4A05-81D0-A1E4940F2D5D}" dt="2023-10-04T15:26:48.618" v="1662" actId="14826"/>
          <ac:picMkLst>
            <pc:docMk/>
            <pc:sldMk cId="999145334" sldId="292"/>
            <ac:picMk id="6" creationId="{4E5C2036-BD6E-3793-4543-1B984AA16F69}"/>
          </ac:picMkLst>
        </pc:picChg>
      </pc:sldChg>
      <pc:sldChg chg="addSp modSp new del mod">
        <pc:chgData name="Teuku Raja Irfan Radarma" userId="cf428174-95ba-4576-8554-3a3b8ffa52b7" providerId="ADAL" clId="{D48BD2AF-1AD3-4A05-81D0-A1E4940F2D5D}" dt="2023-10-04T15:30:19.891" v="1960" actId="47"/>
        <pc:sldMkLst>
          <pc:docMk/>
          <pc:sldMk cId="507579138" sldId="293"/>
        </pc:sldMkLst>
        <pc:spChg chg="add mod">
          <ac:chgData name="Teuku Raja Irfan Radarma" userId="cf428174-95ba-4576-8554-3a3b8ffa52b7" providerId="ADAL" clId="{D48BD2AF-1AD3-4A05-81D0-A1E4940F2D5D}" dt="2023-10-04T15:29:04.554" v="1878" actId="1076"/>
          <ac:spMkLst>
            <pc:docMk/>
            <pc:sldMk cId="507579138" sldId="293"/>
            <ac:spMk id="3" creationId="{FFDAFDE0-840D-81DD-0308-DF9FAD546E20}"/>
          </ac:spMkLst>
        </pc:spChg>
      </pc:sldChg>
      <pc:sldChg chg="new del">
        <pc:chgData name="Teuku Raja Irfan Radarma" userId="cf428174-95ba-4576-8554-3a3b8ffa52b7" providerId="ADAL" clId="{D48BD2AF-1AD3-4A05-81D0-A1E4940F2D5D}" dt="2023-10-04T15:27:55.955" v="1753" actId="680"/>
        <pc:sldMkLst>
          <pc:docMk/>
          <pc:sldMk cId="2676465792" sldId="293"/>
        </pc:sldMkLst>
      </pc:sldChg>
      <pc:sldChg chg="addSp delSp modSp new mod">
        <pc:chgData name="Teuku Raja Irfan Radarma" userId="cf428174-95ba-4576-8554-3a3b8ffa52b7" providerId="ADAL" clId="{D48BD2AF-1AD3-4A05-81D0-A1E4940F2D5D}" dt="2023-10-04T15:30:09.463" v="1959" actId="1076"/>
        <pc:sldMkLst>
          <pc:docMk/>
          <pc:sldMk cId="2848060083" sldId="294"/>
        </pc:sldMkLst>
        <pc:spChg chg="del">
          <ac:chgData name="Teuku Raja Irfan Radarma" userId="cf428174-95ba-4576-8554-3a3b8ffa52b7" providerId="ADAL" clId="{D48BD2AF-1AD3-4A05-81D0-A1E4940F2D5D}" dt="2023-10-04T15:29:13.699" v="1881" actId="478"/>
          <ac:spMkLst>
            <pc:docMk/>
            <pc:sldMk cId="2848060083" sldId="294"/>
            <ac:spMk id="2" creationId="{7AAF88C3-CB86-2E7C-D7D9-C8D2047BC979}"/>
          </ac:spMkLst>
        </pc:spChg>
        <pc:spChg chg="mod">
          <ac:chgData name="Teuku Raja Irfan Radarma" userId="cf428174-95ba-4576-8554-3a3b8ffa52b7" providerId="ADAL" clId="{D48BD2AF-1AD3-4A05-81D0-A1E4940F2D5D}" dt="2023-10-04T15:29:24.094" v="1883" actId="207"/>
          <ac:spMkLst>
            <pc:docMk/>
            <pc:sldMk cId="2848060083" sldId="294"/>
            <ac:spMk id="3" creationId="{7CD0585C-3AAA-2316-1E93-3710E13C64AF}"/>
          </ac:spMkLst>
        </pc:spChg>
        <pc:spChg chg="del">
          <ac:chgData name="Teuku Raja Irfan Radarma" userId="cf428174-95ba-4576-8554-3a3b8ffa52b7" providerId="ADAL" clId="{D48BD2AF-1AD3-4A05-81D0-A1E4940F2D5D}" dt="2023-10-04T15:29:11.842" v="1880" actId="478"/>
          <ac:spMkLst>
            <pc:docMk/>
            <pc:sldMk cId="2848060083" sldId="294"/>
            <ac:spMk id="4" creationId="{F9CDE647-9D62-AA73-6059-A5C56723CFA0}"/>
          </ac:spMkLst>
        </pc:spChg>
        <pc:spChg chg="add mod">
          <ac:chgData name="Teuku Raja Irfan Radarma" userId="cf428174-95ba-4576-8554-3a3b8ffa52b7" providerId="ADAL" clId="{D48BD2AF-1AD3-4A05-81D0-A1E4940F2D5D}" dt="2023-10-04T15:30:09.463" v="1959" actId="1076"/>
          <ac:spMkLst>
            <pc:docMk/>
            <pc:sldMk cId="2848060083" sldId="294"/>
            <ac:spMk id="5" creationId="{59B520C0-A3DC-63A5-F25B-0AB142C14042}"/>
          </ac:spMkLst>
        </pc:spChg>
      </pc:sldChg>
      <pc:sldChg chg="new del">
        <pc:chgData name="Teuku Raja Irfan Radarma" userId="cf428174-95ba-4576-8554-3a3b8ffa52b7" providerId="ADAL" clId="{D48BD2AF-1AD3-4A05-81D0-A1E4940F2D5D}" dt="2023-10-04T15:30:36.821" v="1962" actId="680"/>
        <pc:sldMkLst>
          <pc:docMk/>
          <pc:sldMk cId="745938413" sldId="295"/>
        </pc:sldMkLst>
      </pc:sldChg>
      <pc:sldChg chg="addSp delSp modSp new mod">
        <pc:chgData name="Teuku Raja Irfan Radarma" userId="cf428174-95ba-4576-8554-3a3b8ffa52b7" providerId="ADAL" clId="{D48BD2AF-1AD3-4A05-81D0-A1E4940F2D5D}" dt="2023-10-04T15:33:43.314" v="2200" actId="1076"/>
        <pc:sldMkLst>
          <pc:docMk/>
          <pc:sldMk cId="2193182119" sldId="295"/>
        </pc:sldMkLst>
        <pc:spChg chg="mod">
          <ac:chgData name="Teuku Raja Irfan Radarma" userId="cf428174-95ba-4576-8554-3a3b8ffa52b7" providerId="ADAL" clId="{D48BD2AF-1AD3-4A05-81D0-A1E4940F2D5D}" dt="2023-10-04T15:30:46.449" v="1970" actId="20577"/>
          <ac:spMkLst>
            <pc:docMk/>
            <pc:sldMk cId="2193182119" sldId="295"/>
            <ac:spMk id="2" creationId="{CE95EEC0-DD66-C494-4823-E119859217E9}"/>
          </ac:spMkLst>
        </pc:spChg>
        <pc:spChg chg="del">
          <ac:chgData name="Teuku Raja Irfan Radarma" userId="cf428174-95ba-4576-8554-3a3b8ffa52b7" providerId="ADAL" clId="{D48BD2AF-1AD3-4A05-81D0-A1E4940F2D5D}" dt="2023-10-04T15:31:33.299" v="1971" actId="931"/>
          <ac:spMkLst>
            <pc:docMk/>
            <pc:sldMk cId="2193182119" sldId="295"/>
            <ac:spMk id="3" creationId="{32125255-5115-0696-26AE-A0C2B356555B}"/>
          </ac:spMkLst>
        </pc:spChg>
        <pc:spChg chg="add del mod">
          <ac:chgData name="Teuku Raja Irfan Radarma" userId="cf428174-95ba-4576-8554-3a3b8ffa52b7" providerId="ADAL" clId="{D48BD2AF-1AD3-4A05-81D0-A1E4940F2D5D}" dt="2023-10-04T15:31:47.453" v="1973" actId="478"/>
          <ac:spMkLst>
            <pc:docMk/>
            <pc:sldMk cId="2193182119" sldId="295"/>
            <ac:spMk id="7" creationId="{E832CC28-387E-0F66-E4B5-47AE54B593EA}"/>
          </ac:spMkLst>
        </pc:spChg>
        <pc:spChg chg="add mod">
          <ac:chgData name="Teuku Raja Irfan Radarma" userId="cf428174-95ba-4576-8554-3a3b8ffa52b7" providerId="ADAL" clId="{D48BD2AF-1AD3-4A05-81D0-A1E4940F2D5D}" dt="2023-10-04T15:33:43.314" v="2200" actId="1076"/>
          <ac:spMkLst>
            <pc:docMk/>
            <pc:sldMk cId="2193182119" sldId="295"/>
            <ac:spMk id="8" creationId="{2D5B4877-750B-304B-2D9F-CB544FF15161}"/>
          </ac:spMkLst>
        </pc:spChg>
        <pc:picChg chg="add mod">
          <ac:chgData name="Teuku Raja Irfan Radarma" userId="cf428174-95ba-4576-8554-3a3b8ffa52b7" providerId="ADAL" clId="{D48BD2AF-1AD3-4A05-81D0-A1E4940F2D5D}" dt="2023-10-04T15:33:38.219" v="2199" actId="14100"/>
          <ac:picMkLst>
            <pc:docMk/>
            <pc:sldMk cId="2193182119" sldId="295"/>
            <ac:picMk id="6" creationId="{E0CC9499-BD09-B0EB-35B2-1B6907C356DB}"/>
          </ac:picMkLst>
        </pc:picChg>
      </pc:sldChg>
      <pc:sldChg chg="addSp modSp new mod">
        <pc:chgData name="Teuku Raja Irfan Radarma" userId="cf428174-95ba-4576-8554-3a3b8ffa52b7" providerId="ADAL" clId="{D48BD2AF-1AD3-4A05-81D0-A1E4940F2D5D}" dt="2023-10-04T15:35:26.600" v="2318" actId="1076"/>
        <pc:sldMkLst>
          <pc:docMk/>
          <pc:sldMk cId="1867332962" sldId="296"/>
        </pc:sldMkLst>
        <pc:spChg chg="mod">
          <ac:chgData name="Teuku Raja Irfan Radarma" userId="cf428174-95ba-4576-8554-3a3b8ffa52b7" providerId="ADAL" clId="{D48BD2AF-1AD3-4A05-81D0-A1E4940F2D5D}" dt="2023-10-04T15:33:55.259" v="2207" actId="20577"/>
          <ac:spMkLst>
            <pc:docMk/>
            <pc:sldMk cId="1867332962" sldId="296"/>
            <ac:spMk id="2" creationId="{544819D5-FE80-9650-4506-7C46C938D2F1}"/>
          </ac:spMkLst>
        </pc:spChg>
        <pc:spChg chg="mod">
          <ac:chgData name="Teuku Raja Irfan Radarma" userId="cf428174-95ba-4576-8554-3a3b8ffa52b7" providerId="ADAL" clId="{D48BD2AF-1AD3-4A05-81D0-A1E4940F2D5D}" dt="2023-10-04T15:34:36.539" v="2314" actId="14100"/>
          <ac:spMkLst>
            <pc:docMk/>
            <pc:sldMk cId="1867332962" sldId="296"/>
            <ac:spMk id="3" creationId="{EAF556B8-79D7-CD38-26CD-D7AC330E3507}"/>
          </ac:spMkLst>
        </pc:spChg>
        <pc:spChg chg="add mod">
          <ac:chgData name="Teuku Raja Irfan Radarma" userId="cf428174-95ba-4576-8554-3a3b8ffa52b7" providerId="ADAL" clId="{D48BD2AF-1AD3-4A05-81D0-A1E4940F2D5D}" dt="2023-10-04T15:35:26.600" v="2318" actId="1076"/>
          <ac:spMkLst>
            <pc:docMk/>
            <pc:sldMk cId="1867332962" sldId="296"/>
            <ac:spMk id="7" creationId="{1FBEAFFA-9053-78BF-54D8-289554D8BE96}"/>
          </ac:spMkLst>
        </pc:spChg>
        <pc:picChg chg="add mod">
          <ac:chgData name="Teuku Raja Irfan Radarma" userId="cf428174-95ba-4576-8554-3a3b8ffa52b7" providerId="ADAL" clId="{D48BD2AF-1AD3-4A05-81D0-A1E4940F2D5D}" dt="2023-10-04T15:35:26.600" v="2318" actId="1076"/>
          <ac:picMkLst>
            <pc:docMk/>
            <pc:sldMk cId="1867332962" sldId="296"/>
            <ac:picMk id="6" creationId="{604D5AB9-9B37-CA70-3A7C-CB7D073EAF0F}"/>
          </ac:picMkLst>
        </pc:picChg>
      </pc:sldChg>
      <pc:sldChg chg="modSp new del mod">
        <pc:chgData name="Teuku Raja Irfan Radarma" userId="cf428174-95ba-4576-8554-3a3b8ffa52b7" providerId="ADAL" clId="{D48BD2AF-1AD3-4A05-81D0-A1E4940F2D5D}" dt="2023-10-04T15:45:17.176" v="2753" actId="47"/>
        <pc:sldMkLst>
          <pc:docMk/>
          <pc:sldMk cId="3677609269" sldId="297"/>
        </pc:sldMkLst>
        <pc:spChg chg="mod">
          <ac:chgData name="Teuku Raja Irfan Radarma" userId="cf428174-95ba-4576-8554-3a3b8ffa52b7" providerId="ADAL" clId="{D48BD2AF-1AD3-4A05-81D0-A1E4940F2D5D}" dt="2023-10-04T15:36:03.357" v="2344" actId="20577"/>
          <ac:spMkLst>
            <pc:docMk/>
            <pc:sldMk cId="3677609269" sldId="297"/>
            <ac:spMk id="2" creationId="{16B4445B-D55A-97CF-023F-481994D2F474}"/>
          </ac:spMkLst>
        </pc:spChg>
      </pc:sldChg>
      <pc:sldChg chg="modSp new mod">
        <pc:chgData name="Teuku Raja Irfan Radarma" userId="cf428174-95ba-4576-8554-3a3b8ffa52b7" providerId="ADAL" clId="{D48BD2AF-1AD3-4A05-81D0-A1E4940F2D5D}" dt="2023-10-04T15:38:54.892" v="2469" actId="20577"/>
        <pc:sldMkLst>
          <pc:docMk/>
          <pc:sldMk cId="498825160" sldId="298"/>
        </pc:sldMkLst>
        <pc:spChg chg="mod">
          <ac:chgData name="Teuku Raja Irfan Radarma" userId="cf428174-95ba-4576-8554-3a3b8ffa52b7" providerId="ADAL" clId="{D48BD2AF-1AD3-4A05-81D0-A1E4940F2D5D}" dt="2023-10-04T15:38:54.892" v="2469" actId="20577"/>
          <ac:spMkLst>
            <pc:docMk/>
            <pc:sldMk cId="498825160" sldId="298"/>
            <ac:spMk id="2" creationId="{89D4009D-9164-4756-3322-1DB1023AFF46}"/>
          </ac:spMkLst>
        </pc:spChg>
        <pc:spChg chg="mod">
          <ac:chgData name="Teuku Raja Irfan Radarma" userId="cf428174-95ba-4576-8554-3a3b8ffa52b7" providerId="ADAL" clId="{D48BD2AF-1AD3-4A05-81D0-A1E4940F2D5D}" dt="2023-10-04T15:36:26.071" v="2372" actId="20577"/>
          <ac:spMkLst>
            <pc:docMk/>
            <pc:sldMk cId="498825160" sldId="298"/>
            <ac:spMk id="3" creationId="{0D2A7889-ECAC-8A3A-4C87-4F2D8A4E07B9}"/>
          </ac:spMkLst>
        </pc:spChg>
      </pc:sldChg>
      <pc:sldChg chg="addSp delSp modSp new mod delAnim modAnim">
        <pc:chgData name="Teuku Raja Irfan Radarma" userId="cf428174-95ba-4576-8554-3a3b8ffa52b7" providerId="ADAL" clId="{D48BD2AF-1AD3-4A05-81D0-A1E4940F2D5D}" dt="2023-10-05T03:23:12.421" v="2781" actId="20577"/>
        <pc:sldMkLst>
          <pc:docMk/>
          <pc:sldMk cId="1632182427" sldId="299"/>
        </pc:sldMkLst>
        <pc:spChg chg="mod">
          <ac:chgData name="Teuku Raja Irfan Radarma" userId="cf428174-95ba-4576-8554-3a3b8ffa52b7" providerId="ADAL" clId="{D48BD2AF-1AD3-4A05-81D0-A1E4940F2D5D}" dt="2023-10-04T15:44:49.685" v="2685" actId="20577"/>
          <ac:spMkLst>
            <pc:docMk/>
            <pc:sldMk cId="1632182427" sldId="299"/>
            <ac:spMk id="2" creationId="{8D1D5D11-BCE7-BEA1-F755-539E97C19A58}"/>
          </ac:spMkLst>
        </pc:spChg>
        <pc:spChg chg="mod">
          <ac:chgData name="Teuku Raja Irfan Radarma" userId="cf428174-95ba-4576-8554-3a3b8ffa52b7" providerId="ADAL" clId="{D48BD2AF-1AD3-4A05-81D0-A1E4940F2D5D}" dt="2023-10-05T03:23:12.421" v="2781" actId="20577"/>
          <ac:spMkLst>
            <pc:docMk/>
            <pc:sldMk cId="1632182427" sldId="299"/>
            <ac:spMk id="3" creationId="{910DE5D4-EC56-B280-1560-6F7906C0484A}"/>
          </ac:spMkLst>
        </pc:spChg>
        <pc:picChg chg="add del mod">
          <ac:chgData name="Teuku Raja Irfan Radarma" userId="cf428174-95ba-4576-8554-3a3b8ffa52b7" providerId="ADAL" clId="{D48BD2AF-1AD3-4A05-81D0-A1E4940F2D5D}" dt="2023-10-04T15:43:45.177" v="2566" actId="478"/>
          <ac:picMkLst>
            <pc:docMk/>
            <pc:sldMk cId="1632182427" sldId="299"/>
            <ac:picMk id="5" creationId="{54D4999B-C05A-F2F8-3A1D-E7C8A648B6BA}"/>
          </ac:picMkLst>
        </pc:picChg>
      </pc:sldChg>
      <pc:sldMasterChg chg="addSldLayout delSldLayout modSldLayout">
        <pc:chgData name="Teuku Raja Irfan Radarma" userId="cf428174-95ba-4576-8554-3a3b8ffa52b7" providerId="ADAL" clId="{D48BD2AF-1AD3-4A05-81D0-A1E4940F2D5D}" dt="2023-10-05T08:55:14.993" v="2791" actId="207"/>
        <pc:sldMasterMkLst>
          <pc:docMk/>
          <pc:sldMasterMk cId="856379123" sldId="2147483648"/>
        </pc:sldMasterMkLst>
        <pc:sldLayoutChg chg="addSp delSp modSp mod">
          <pc:chgData name="Teuku Raja Irfan Radarma" userId="cf428174-95ba-4576-8554-3a3b8ffa52b7" providerId="ADAL" clId="{D48BD2AF-1AD3-4A05-81D0-A1E4940F2D5D}" dt="2023-10-05T03:23:10.819" v="2779" actId="1076"/>
          <pc:sldLayoutMkLst>
            <pc:docMk/>
            <pc:sldMasterMk cId="856379123" sldId="2147483648"/>
            <pc:sldLayoutMk cId="506968237" sldId="2147483649"/>
          </pc:sldLayoutMkLst>
          <pc:spChg chg="add del">
            <ac:chgData name="Teuku Raja Irfan Radarma" userId="cf428174-95ba-4576-8554-3a3b8ffa52b7" providerId="ADAL" clId="{D48BD2AF-1AD3-4A05-81D0-A1E4940F2D5D}" dt="2023-10-05T03:23:10.473" v="2777" actId="11529"/>
            <ac:spMkLst>
              <pc:docMk/>
              <pc:sldMasterMk cId="856379123" sldId="2147483648"/>
              <pc:sldLayoutMk cId="506968237" sldId="2147483649"/>
              <ac:spMk id="6" creationId="{BF3D87EE-D37A-B1A0-79A1-F448090B83D3}"/>
            </ac:spMkLst>
          </pc:spChg>
          <pc:spChg chg="add del mod">
            <ac:chgData name="Teuku Raja Irfan Radarma" userId="cf428174-95ba-4576-8554-3a3b8ffa52b7" providerId="ADAL" clId="{D48BD2AF-1AD3-4A05-81D0-A1E4940F2D5D}" dt="2023-10-05T03:23:10.473" v="2777" actId="11529"/>
            <ac:spMkLst>
              <pc:docMk/>
              <pc:sldMasterMk cId="856379123" sldId="2147483648"/>
              <pc:sldLayoutMk cId="506968237" sldId="2147483649"/>
              <ac:spMk id="8" creationId="{3FA2ED06-C845-6596-5C1C-668958869865}"/>
            </ac:spMkLst>
          </pc:spChg>
          <pc:spChg chg="add del mod">
            <ac:chgData name="Teuku Raja Irfan Radarma" userId="cf428174-95ba-4576-8554-3a3b8ffa52b7" providerId="ADAL" clId="{D48BD2AF-1AD3-4A05-81D0-A1E4940F2D5D}" dt="2023-10-05T03:23:10.819" v="2779" actId="1076"/>
            <ac:spMkLst>
              <pc:docMk/>
              <pc:sldMasterMk cId="856379123" sldId="2147483648"/>
              <pc:sldLayoutMk cId="506968237" sldId="2147483649"/>
              <ac:spMk id="9" creationId="{9BB156A4-E5DC-BD9E-0277-60026C66B37B}"/>
            </ac:spMkLst>
          </pc:spChg>
          <pc:picChg chg="mod">
            <ac:chgData name="Teuku Raja Irfan Radarma" userId="cf428174-95ba-4576-8554-3a3b8ffa52b7" providerId="ADAL" clId="{D48BD2AF-1AD3-4A05-81D0-A1E4940F2D5D}" dt="2023-10-05T03:19:48.804" v="2768" actId="1076"/>
            <ac:picMkLst>
              <pc:docMk/>
              <pc:sldMasterMk cId="856379123" sldId="2147483648"/>
              <pc:sldLayoutMk cId="506968237" sldId="2147483649"/>
              <ac:picMk id="13" creationId="{A355B9C9-62AF-74CB-DD64-6E68C347AAED}"/>
            </ac:picMkLst>
          </pc:picChg>
          <pc:picChg chg="mod">
            <ac:chgData name="Teuku Raja Irfan Radarma" userId="cf428174-95ba-4576-8554-3a3b8ffa52b7" providerId="ADAL" clId="{D48BD2AF-1AD3-4A05-81D0-A1E4940F2D5D}" dt="2023-10-05T03:19:53.130" v="2770" actId="1076"/>
            <ac:picMkLst>
              <pc:docMk/>
              <pc:sldMasterMk cId="856379123" sldId="2147483648"/>
              <pc:sldLayoutMk cId="506968237" sldId="2147483649"/>
              <ac:picMk id="1026" creationId="{65CB65A2-F0D1-50E5-D300-FA692A081968}"/>
            </ac:picMkLst>
          </pc:picChg>
        </pc:sldLayoutChg>
        <pc:sldLayoutChg chg="modSp mod">
          <pc:chgData name="Teuku Raja Irfan Radarma" userId="cf428174-95ba-4576-8554-3a3b8ffa52b7" providerId="ADAL" clId="{D48BD2AF-1AD3-4A05-81D0-A1E4940F2D5D}" dt="2023-10-05T08:55:14.993" v="2791" actId="20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D48BD2AF-1AD3-4A05-81D0-A1E4940F2D5D}" dt="2023-10-05T08:55:03.575" v="2787" actId="1076"/>
            <ac:spMkLst>
              <pc:docMk/>
              <pc:sldMasterMk cId="856379123" sldId="2147483648"/>
              <pc:sldLayoutMk cId="2508048250" sldId="2147483662"/>
              <ac:spMk id="21" creationId="{7686490C-02CB-50CE-B214-35A616AD3CEC}"/>
            </ac:spMkLst>
          </pc:spChg>
          <pc:spChg chg="mod">
            <ac:chgData name="Teuku Raja Irfan Radarma" userId="cf428174-95ba-4576-8554-3a3b8ffa52b7" providerId="ADAL" clId="{D48BD2AF-1AD3-4A05-81D0-A1E4940F2D5D}" dt="2023-10-03T11:51:27.625" v="3" actId="207"/>
            <ac:spMkLst>
              <pc:docMk/>
              <pc:sldMasterMk cId="856379123" sldId="2147483648"/>
              <pc:sldLayoutMk cId="2508048250" sldId="2147483662"/>
              <ac:spMk id="27" creationId="{2CA05F37-39C4-C373-C6E3-FCC40B7E86B3}"/>
            </ac:spMkLst>
          </pc:spChg>
          <pc:spChg chg="mod">
            <ac:chgData name="Teuku Raja Irfan Radarma" userId="cf428174-95ba-4576-8554-3a3b8ffa52b7" providerId="ADAL" clId="{D48BD2AF-1AD3-4A05-81D0-A1E4940F2D5D}" dt="2023-10-03T11:51:39.091" v="4" actId="207"/>
            <ac:spMkLst>
              <pc:docMk/>
              <pc:sldMasterMk cId="856379123" sldId="2147483648"/>
              <pc:sldLayoutMk cId="2508048250" sldId="2147483662"/>
              <ac:spMk id="62" creationId="{26DA56AC-DF3B-9666-D907-493DFD46D663}"/>
            </ac:spMkLst>
          </pc:spChg>
          <pc:spChg chg="mod">
            <ac:chgData name="Teuku Raja Irfan Radarma" userId="cf428174-95ba-4576-8554-3a3b8ffa52b7" providerId="ADAL" clId="{D48BD2AF-1AD3-4A05-81D0-A1E4940F2D5D}" dt="2023-10-05T08:55:14.993" v="2791" actId="207"/>
            <ac:spMkLst>
              <pc:docMk/>
              <pc:sldMasterMk cId="856379123" sldId="2147483648"/>
              <pc:sldLayoutMk cId="2508048250" sldId="2147483662"/>
              <ac:spMk id="63" creationId="{DD69F356-79CA-C136-DCF9-083D80AC3939}"/>
            </ac:spMkLst>
          </pc:spChg>
          <pc:cxnChg chg="mod">
            <ac:chgData name="Teuku Raja Irfan Radarma" userId="cf428174-95ba-4576-8554-3a3b8ffa52b7" providerId="ADAL" clId="{D48BD2AF-1AD3-4A05-81D0-A1E4940F2D5D}" dt="2023-10-05T08:55:06.365" v="2789" actId="1076"/>
            <ac:cxnSpMkLst>
              <pc:docMk/>
              <pc:sldMasterMk cId="856379123" sldId="2147483648"/>
              <pc:sldLayoutMk cId="2508048250" sldId="2147483662"/>
              <ac:cxnSpMk id="47" creationId="{9435C8E8-9072-00B3-DC2C-DED0F64C7115}"/>
            </ac:cxnSpMkLst>
          </pc:cxnChg>
          <pc:cxnChg chg="mod">
            <ac:chgData name="Teuku Raja Irfan Radarma" userId="cf428174-95ba-4576-8554-3a3b8ffa52b7" providerId="ADAL" clId="{D48BD2AF-1AD3-4A05-81D0-A1E4940F2D5D}" dt="2023-10-03T11:51:16.913" v="1" actId="208"/>
            <ac:cxnSpMkLst>
              <pc:docMk/>
              <pc:sldMasterMk cId="856379123" sldId="2147483648"/>
              <pc:sldLayoutMk cId="2508048250" sldId="2147483662"/>
              <ac:cxnSpMk id="49" creationId="{31110DE0-946B-0109-CC61-EBD9C39CF3BE}"/>
            </ac:cxnSpMkLst>
          </pc:cxnChg>
        </pc:sldLayoutChg>
        <pc:sldLayoutChg chg="new del mod">
          <pc:chgData name="Teuku Raja Irfan Radarma" userId="cf428174-95ba-4576-8554-3a3b8ffa52b7" providerId="ADAL" clId="{D48BD2AF-1AD3-4A05-81D0-A1E4940F2D5D}" dt="2023-10-05T03:20:09.665" v="2772" actId="11236"/>
          <pc:sldLayoutMkLst>
            <pc:docMk/>
            <pc:sldMasterMk cId="856379123" sldId="2147483648"/>
            <pc:sldLayoutMk cId="4152763441" sldId="2147483663"/>
          </pc:sldLayoutMkLst>
        </pc:sldLayoutChg>
      </pc:sldMasterChg>
    </pc:docChg>
  </pc:docChgLst>
  <pc:docChgLst>
    <pc:chgData name="Teuku Raja Irfan Radarma" userId="cf428174-95ba-4576-8554-3a3b8ffa52b7" providerId="ADAL" clId="{24E4BDBE-E498-4E1B-BF5A-03601E7C618D}"/>
    <pc:docChg chg="undo custSel addSld delSld modSld">
      <pc:chgData name="Teuku Raja Irfan Radarma" userId="cf428174-95ba-4576-8554-3a3b8ffa52b7" providerId="ADAL" clId="{24E4BDBE-E498-4E1B-BF5A-03601E7C618D}" dt="2024-07-17T12:52:40.603" v="178" actId="20577"/>
      <pc:docMkLst>
        <pc:docMk/>
      </pc:docMkLst>
      <pc:sldChg chg="del">
        <pc:chgData name="Teuku Raja Irfan Radarma" userId="cf428174-95ba-4576-8554-3a3b8ffa52b7" providerId="ADAL" clId="{24E4BDBE-E498-4E1B-BF5A-03601E7C618D}" dt="2024-07-17T12:46:29.312" v="4" actId="47"/>
        <pc:sldMkLst>
          <pc:docMk/>
          <pc:sldMk cId="4030995347" sldId="257"/>
        </pc:sldMkLst>
      </pc:sldChg>
      <pc:sldChg chg="modSp del mod">
        <pc:chgData name="Teuku Raja Irfan Radarma" userId="cf428174-95ba-4576-8554-3a3b8ffa52b7" providerId="ADAL" clId="{24E4BDBE-E498-4E1B-BF5A-03601E7C618D}" dt="2024-07-17T12:46:29.312" v="4" actId="47"/>
        <pc:sldMkLst>
          <pc:docMk/>
          <pc:sldMk cId="911610319" sldId="262"/>
        </pc:sldMkLst>
        <pc:spChg chg="mod">
          <ac:chgData name="Teuku Raja Irfan Radarma" userId="cf428174-95ba-4576-8554-3a3b8ffa52b7" providerId="ADAL" clId="{24E4BDBE-E498-4E1B-BF5A-03601E7C618D}" dt="2024-07-17T12:46:22.971" v="3" actId="20577"/>
          <ac:spMkLst>
            <pc:docMk/>
            <pc:sldMk cId="911610319" sldId="262"/>
            <ac:spMk id="3" creationId="{B17BBDE0-3A4E-3EA2-60B0-F9756E347209}"/>
          </ac:spMkLst>
        </pc:spChg>
      </pc:sldChg>
      <pc:sldChg chg="del">
        <pc:chgData name="Teuku Raja Irfan Radarma" userId="cf428174-95ba-4576-8554-3a3b8ffa52b7" providerId="ADAL" clId="{24E4BDBE-E498-4E1B-BF5A-03601E7C618D}" dt="2024-07-17T12:46:29.312" v="4" actId="47"/>
        <pc:sldMkLst>
          <pc:docMk/>
          <pc:sldMk cId="3835074240" sldId="263"/>
        </pc:sldMkLst>
      </pc:sldChg>
      <pc:sldChg chg="modSp add mod">
        <pc:chgData name="Teuku Raja Irfan Radarma" userId="cf428174-95ba-4576-8554-3a3b8ffa52b7" providerId="ADAL" clId="{24E4BDBE-E498-4E1B-BF5A-03601E7C618D}" dt="2024-07-17T12:51:59.022" v="133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24E4BDBE-E498-4E1B-BF5A-03601E7C618D}" dt="2024-07-17T12:51:48" v="130" actId="207"/>
          <ac:spMkLst>
            <pc:docMk/>
            <pc:sldMk cId="3722240106" sldId="278"/>
            <ac:spMk id="56" creationId="{B29B573F-C9DE-44EF-A6D4-780F04058B90}"/>
          </ac:spMkLst>
        </pc:spChg>
        <pc:spChg chg="mod">
          <ac:chgData name="Teuku Raja Irfan Radarma" userId="cf428174-95ba-4576-8554-3a3b8ffa52b7" providerId="ADAL" clId="{24E4BDBE-E498-4E1B-BF5A-03601E7C618D}" dt="2024-07-17T12:51:59.022" v="133" actId="207"/>
          <ac:spMkLst>
            <pc:docMk/>
            <pc:sldMk cId="3722240106" sldId="278"/>
            <ac:spMk id="58" creationId="{4B0A9032-0522-445C-A1D5-4FBAD3B18194}"/>
          </ac:spMkLst>
        </pc:spChg>
        <pc:spChg chg="mod">
          <ac:chgData name="Teuku Raja Irfan Radarma" userId="cf428174-95ba-4576-8554-3a3b8ffa52b7" providerId="ADAL" clId="{24E4BDBE-E498-4E1B-BF5A-03601E7C618D}" dt="2024-07-17T12:51:48" v="130" actId="207"/>
          <ac:spMkLst>
            <pc:docMk/>
            <pc:sldMk cId="3722240106" sldId="278"/>
            <ac:spMk id="60" creationId="{6D347F70-9E5A-43EB-B1CC-8534A5C73067}"/>
          </ac:spMkLst>
        </pc:spChg>
        <pc:spChg chg="mod">
          <ac:chgData name="Teuku Raja Irfan Radarma" userId="cf428174-95ba-4576-8554-3a3b8ffa52b7" providerId="ADAL" clId="{24E4BDBE-E498-4E1B-BF5A-03601E7C618D}" dt="2024-07-17T12:51:59.022" v="133" actId="207"/>
          <ac:spMkLst>
            <pc:docMk/>
            <pc:sldMk cId="3722240106" sldId="278"/>
            <ac:spMk id="62" creationId="{24043BB8-68C5-4514-B91B-57A72A4CC51F}"/>
          </ac:spMkLst>
        </pc:spChg>
        <pc:spChg chg="mod">
          <ac:chgData name="Teuku Raja Irfan Radarma" userId="cf428174-95ba-4576-8554-3a3b8ffa52b7" providerId="ADAL" clId="{24E4BDBE-E498-4E1B-BF5A-03601E7C618D}" dt="2024-07-17T12:51:48" v="130" actId="207"/>
          <ac:spMkLst>
            <pc:docMk/>
            <pc:sldMk cId="3722240106" sldId="278"/>
            <ac:spMk id="64" creationId="{C5A53A20-A941-4531-8593-0A7B3A41BBF9}"/>
          </ac:spMkLst>
        </pc:spChg>
        <pc:spChg chg="mod">
          <ac:chgData name="Teuku Raja Irfan Radarma" userId="cf428174-95ba-4576-8554-3a3b8ffa52b7" providerId="ADAL" clId="{24E4BDBE-E498-4E1B-BF5A-03601E7C618D}" dt="2024-07-17T12:51:59.022" v="133" actId="207"/>
          <ac:spMkLst>
            <pc:docMk/>
            <pc:sldMk cId="3722240106" sldId="278"/>
            <ac:spMk id="66" creationId="{39531F7F-A1E4-4804-8E24-D3A846B8D616}"/>
          </ac:spMkLst>
        </pc:spChg>
        <pc:spChg chg="mod">
          <ac:chgData name="Teuku Raja Irfan Radarma" userId="cf428174-95ba-4576-8554-3a3b8ffa52b7" providerId="ADAL" clId="{24E4BDBE-E498-4E1B-BF5A-03601E7C618D}" dt="2024-07-17T12:51:48" v="130" actId="207"/>
          <ac:spMkLst>
            <pc:docMk/>
            <pc:sldMk cId="3722240106" sldId="278"/>
            <ac:spMk id="68" creationId="{4BBCD3B8-0AB2-479C-BAF9-C4580C95CA4B}"/>
          </ac:spMkLst>
        </pc:spChg>
        <pc:spChg chg="mod">
          <ac:chgData name="Teuku Raja Irfan Radarma" userId="cf428174-95ba-4576-8554-3a3b8ffa52b7" providerId="ADAL" clId="{24E4BDBE-E498-4E1B-BF5A-03601E7C618D}" dt="2024-07-17T12:51:59.022" v="133" actId="207"/>
          <ac:spMkLst>
            <pc:docMk/>
            <pc:sldMk cId="3722240106" sldId="278"/>
            <ac:spMk id="70" creationId="{905DBEBE-E72A-42DA-8852-A4BA906CE685}"/>
          </ac:spMkLst>
        </pc:spChg>
        <pc:spChg chg="mod">
          <ac:chgData name="Teuku Raja Irfan Radarma" userId="cf428174-95ba-4576-8554-3a3b8ffa52b7" providerId="ADAL" clId="{24E4BDBE-E498-4E1B-BF5A-03601E7C618D}" dt="2024-07-17T12:51:48" v="130" actId="207"/>
          <ac:spMkLst>
            <pc:docMk/>
            <pc:sldMk cId="3722240106" sldId="278"/>
            <ac:spMk id="72" creationId="{43B506FF-DA3A-489E-B0E8-D9AAE383C7BB}"/>
          </ac:spMkLst>
        </pc:spChg>
        <pc:spChg chg="mod">
          <ac:chgData name="Teuku Raja Irfan Radarma" userId="cf428174-95ba-4576-8554-3a3b8ffa52b7" providerId="ADAL" clId="{24E4BDBE-E498-4E1B-BF5A-03601E7C618D}" dt="2024-07-17T12:51:59.022" v="133" actId="207"/>
          <ac:spMkLst>
            <pc:docMk/>
            <pc:sldMk cId="3722240106" sldId="278"/>
            <ac:spMk id="74" creationId="{FD5B0E03-C77D-468F-9538-79E1CEB1912F}"/>
          </ac:spMkLst>
        </pc:spChg>
        <pc:spChg chg="mod">
          <ac:chgData name="Teuku Raja Irfan Radarma" userId="cf428174-95ba-4576-8554-3a3b8ffa52b7" providerId="ADAL" clId="{24E4BDBE-E498-4E1B-BF5A-03601E7C618D}" dt="2024-07-17T12:51:48" v="130" actId="207"/>
          <ac:spMkLst>
            <pc:docMk/>
            <pc:sldMk cId="3722240106" sldId="278"/>
            <ac:spMk id="76" creationId="{575D5EA6-6EC3-4A0E-BF70-A9348A528353}"/>
          </ac:spMkLst>
        </pc:spChg>
        <pc:spChg chg="mod">
          <ac:chgData name="Teuku Raja Irfan Radarma" userId="cf428174-95ba-4576-8554-3a3b8ffa52b7" providerId="ADAL" clId="{24E4BDBE-E498-4E1B-BF5A-03601E7C618D}" dt="2024-07-17T12:51:59.022" v="133" actId="207"/>
          <ac:spMkLst>
            <pc:docMk/>
            <pc:sldMk cId="3722240106" sldId="278"/>
            <ac:spMk id="78" creationId="{1B41A676-5EB8-4F24-8FD4-98A11980D553}"/>
          </ac:spMkLst>
        </pc:spChg>
        <pc:spChg chg="mod">
          <ac:chgData name="Teuku Raja Irfan Radarma" userId="cf428174-95ba-4576-8554-3a3b8ffa52b7" providerId="ADAL" clId="{24E4BDBE-E498-4E1B-BF5A-03601E7C618D}" dt="2024-07-17T12:51:48" v="130" actId="207"/>
          <ac:spMkLst>
            <pc:docMk/>
            <pc:sldMk cId="3722240106" sldId="278"/>
            <ac:spMk id="79" creationId="{5CBF8611-E6AE-4199-A490-F53C73C2E7E9}"/>
          </ac:spMkLst>
        </pc:spChg>
        <pc:spChg chg="mod">
          <ac:chgData name="Teuku Raja Irfan Radarma" userId="cf428174-95ba-4576-8554-3a3b8ffa52b7" providerId="ADAL" clId="{24E4BDBE-E498-4E1B-BF5A-03601E7C618D}" dt="2024-07-17T12:51:59.022" v="133" actId="207"/>
          <ac:spMkLst>
            <pc:docMk/>
            <pc:sldMk cId="3722240106" sldId="278"/>
            <ac:spMk id="81" creationId="{0B264170-2E8E-4448-B4FE-F025D13F37AC}"/>
          </ac:spMkLst>
        </pc:spChg>
        <pc:spChg chg="mod">
          <ac:chgData name="Teuku Raja Irfan Radarma" userId="cf428174-95ba-4576-8554-3a3b8ffa52b7" providerId="ADAL" clId="{24E4BDBE-E498-4E1B-BF5A-03601E7C618D}" dt="2024-07-17T12:51:48" v="130" actId="207"/>
          <ac:spMkLst>
            <pc:docMk/>
            <pc:sldMk cId="3722240106" sldId="278"/>
            <ac:spMk id="82" creationId="{167A69DF-CFF9-4F99-8751-B82EF8C87256}"/>
          </ac:spMkLst>
        </pc:spChg>
        <pc:spChg chg="mod">
          <ac:chgData name="Teuku Raja Irfan Radarma" userId="cf428174-95ba-4576-8554-3a3b8ffa52b7" providerId="ADAL" clId="{24E4BDBE-E498-4E1B-BF5A-03601E7C618D}" dt="2024-07-17T12:51:59.022" v="133" actId="207"/>
          <ac:spMkLst>
            <pc:docMk/>
            <pc:sldMk cId="3722240106" sldId="278"/>
            <ac:spMk id="84" creationId="{7D6AEE9E-0900-456C-8B9D-67B3FB357C82}"/>
          </ac:spMkLst>
        </pc:spChg>
        <pc:spChg chg="mod">
          <ac:chgData name="Teuku Raja Irfan Radarma" userId="cf428174-95ba-4576-8554-3a3b8ffa52b7" providerId="ADAL" clId="{24E4BDBE-E498-4E1B-BF5A-03601E7C618D}" dt="2024-07-17T12:51:48" v="130" actId="207"/>
          <ac:spMkLst>
            <pc:docMk/>
            <pc:sldMk cId="3722240106" sldId="278"/>
            <ac:spMk id="85" creationId="{40D66D92-A3DE-4E5B-B5D6-2B61BB7B2283}"/>
          </ac:spMkLst>
        </pc:spChg>
        <pc:spChg chg="mod">
          <ac:chgData name="Teuku Raja Irfan Radarma" userId="cf428174-95ba-4576-8554-3a3b8ffa52b7" providerId="ADAL" clId="{24E4BDBE-E498-4E1B-BF5A-03601E7C618D}" dt="2024-07-17T12:51:59.022" v="133" actId="207"/>
          <ac:spMkLst>
            <pc:docMk/>
            <pc:sldMk cId="3722240106" sldId="278"/>
            <ac:spMk id="87" creationId="{116DD07B-4E38-48B4-B743-BF369E24DBE9}"/>
          </ac:spMkLst>
        </pc:spChg>
        <pc:spChg chg="mod">
          <ac:chgData name="Teuku Raja Irfan Radarma" userId="cf428174-95ba-4576-8554-3a3b8ffa52b7" providerId="ADAL" clId="{24E4BDBE-E498-4E1B-BF5A-03601E7C618D}" dt="2024-07-17T12:51:48" v="130" actId="207"/>
          <ac:spMkLst>
            <pc:docMk/>
            <pc:sldMk cId="3722240106" sldId="278"/>
            <ac:spMk id="96" creationId="{B097838D-2382-4EEC-B167-47A45172E0A6}"/>
          </ac:spMkLst>
        </pc:spChg>
        <pc:spChg chg="mod">
          <ac:chgData name="Teuku Raja Irfan Radarma" userId="cf428174-95ba-4576-8554-3a3b8ffa52b7" providerId="ADAL" clId="{24E4BDBE-E498-4E1B-BF5A-03601E7C618D}" dt="2024-07-17T12:51:59.022" v="133" actId="207"/>
          <ac:spMkLst>
            <pc:docMk/>
            <pc:sldMk cId="3722240106" sldId="278"/>
            <ac:spMk id="98" creationId="{A650C6A8-253E-477C-BDA2-6FB7CC225D30}"/>
          </ac:spMkLst>
        </pc:spChg>
      </pc:sldChg>
      <pc:sldChg chg="modSp mod">
        <pc:chgData name="Teuku Raja Irfan Radarma" userId="cf428174-95ba-4576-8554-3a3b8ffa52b7" providerId="ADAL" clId="{24E4BDBE-E498-4E1B-BF5A-03601E7C618D}" dt="2024-07-17T12:48:46.072" v="85" actId="20577"/>
        <pc:sldMkLst>
          <pc:docMk/>
          <pc:sldMk cId="2190537798" sldId="284"/>
        </pc:sldMkLst>
        <pc:spChg chg="mod">
          <ac:chgData name="Teuku Raja Irfan Radarma" userId="cf428174-95ba-4576-8554-3a3b8ffa52b7" providerId="ADAL" clId="{24E4BDBE-E498-4E1B-BF5A-03601E7C618D}" dt="2024-07-17T12:48:46.072" v="85" actId="20577"/>
          <ac:spMkLst>
            <pc:docMk/>
            <pc:sldMk cId="2190537798" sldId="284"/>
            <ac:spMk id="4" creationId="{055785B3-DF5E-E738-8E16-86EB95FB614B}"/>
          </ac:spMkLst>
        </pc:spChg>
      </pc:sldChg>
      <pc:sldChg chg="modSp mod">
        <pc:chgData name="Teuku Raja Irfan Radarma" userId="cf428174-95ba-4576-8554-3a3b8ffa52b7" providerId="ADAL" clId="{24E4BDBE-E498-4E1B-BF5A-03601E7C618D}" dt="2024-07-17T12:52:40.603" v="178" actId="20577"/>
        <pc:sldMkLst>
          <pc:docMk/>
          <pc:sldMk cId="999145334" sldId="292"/>
        </pc:sldMkLst>
        <pc:spChg chg="mod">
          <ac:chgData name="Teuku Raja Irfan Radarma" userId="cf428174-95ba-4576-8554-3a3b8ffa52b7" providerId="ADAL" clId="{24E4BDBE-E498-4E1B-BF5A-03601E7C618D}" dt="2024-07-17T12:52:40.603" v="178" actId="20577"/>
          <ac:spMkLst>
            <pc:docMk/>
            <pc:sldMk cId="999145334" sldId="29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24E4BDBE-E498-4E1B-BF5A-03601E7C618D}" dt="2024-07-17T12:52:35.442" v="164" actId="20577"/>
          <ac:spMkLst>
            <pc:docMk/>
            <pc:sldMk cId="999145334" sldId="292"/>
            <ac:spMk id="4" creationId="{FFCC89D4-8169-77D5-D53F-1E998B469C40}"/>
          </ac:spMkLst>
        </pc:spChg>
      </pc:sldChg>
      <pc:sldChg chg="del">
        <pc:chgData name="Teuku Raja Irfan Radarma" userId="cf428174-95ba-4576-8554-3a3b8ffa52b7" providerId="ADAL" clId="{24E4BDBE-E498-4E1B-BF5A-03601E7C618D}" dt="2024-07-17T12:48:51.715" v="86" actId="47"/>
        <pc:sldMkLst>
          <pc:docMk/>
          <pc:sldMk cId="2848060083" sldId="294"/>
        </pc:sldMkLst>
      </pc:sldChg>
      <pc:sldChg chg="del">
        <pc:chgData name="Teuku Raja Irfan Radarma" userId="cf428174-95ba-4576-8554-3a3b8ffa52b7" providerId="ADAL" clId="{24E4BDBE-E498-4E1B-BF5A-03601E7C618D}" dt="2024-07-17T12:48:51.715" v="86" actId="47"/>
        <pc:sldMkLst>
          <pc:docMk/>
          <pc:sldMk cId="2193182119" sldId="295"/>
        </pc:sldMkLst>
      </pc:sldChg>
      <pc:sldChg chg="del">
        <pc:chgData name="Teuku Raja Irfan Radarma" userId="cf428174-95ba-4576-8554-3a3b8ffa52b7" providerId="ADAL" clId="{24E4BDBE-E498-4E1B-BF5A-03601E7C618D}" dt="2024-07-17T12:48:51.715" v="86" actId="47"/>
        <pc:sldMkLst>
          <pc:docMk/>
          <pc:sldMk cId="1867332962" sldId="296"/>
        </pc:sldMkLst>
      </pc:sldChg>
      <pc:sldChg chg="del">
        <pc:chgData name="Teuku Raja Irfan Radarma" userId="cf428174-95ba-4576-8554-3a3b8ffa52b7" providerId="ADAL" clId="{24E4BDBE-E498-4E1B-BF5A-03601E7C618D}" dt="2024-07-17T12:48:56.556" v="88" actId="47"/>
        <pc:sldMkLst>
          <pc:docMk/>
          <pc:sldMk cId="498825160" sldId="298"/>
        </pc:sldMkLst>
      </pc:sldChg>
      <pc:sldChg chg="del">
        <pc:chgData name="Teuku Raja Irfan Radarma" userId="cf428174-95ba-4576-8554-3a3b8ffa52b7" providerId="ADAL" clId="{24E4BDBE-E498-4E1B-BF5A-03601E7C618D}" dt="2024-07-17T12:48:56.556" v="88" actId="47"/>
        <pc:sldMkLst>
          <pc:docMk/>
          <pc:sldMk cId="1632182427" sldId="299"/>
        </pc:sldMkLst>
      </pc:sldChg>
      <pc:sldChg chg="new del">
        <pc:chgData name="Teuku Raja Irfan Radarma" userId="cf428174-95ba-4576-8554-3a3b8ffa52b7" providerId="ADAL" clId="{24E4BDBE-E498-4E1B-BF5A-03601E7C618D}" dt="2024-07-17T12:49:01.254" v="90" actId="47"/>
        <pc:sldMkLst>
          <pc:docMk/>
          <pc:sldMk cId="3558640960" sldId="300"/>
        </pc:sldMkLst>
      </pc:sldChg>
      <pc:sldChg chg="addSp delSp modSp new mod">
        <pc:chgData name="Teuku Raja Irfan Radarma" userId="cf428174-95ba-4576-8554-3a3b8ffa52b7" providerId="ADAL" clId="{24E4BDBE-E498-4E1B-BF5A-03601E7C618D}" dt="2024-07-17T12:50:03.487" v="128" actId="20577"/>
        <pc:sldMkLst>
          <pc:docMk/>
          <pc:sldMk cId="1176573999" sldId="301"/>
        </pc:sldMkLst>
        <pc:spChg chg="del">
          <ac:chgData name="Teuku Raja Irfan Radarma" userId="cf428174-95ba-4576-8554-3a3b8ffa52b7" providerId="ADAL" clId="{24E4BDBE-E498-4E1B-BF5A-03601E7C618D}" dt="2024-07-17T12:49:43.219" v="91" actId="478"/>
          <ac:spMkLst>
            <pc:docMk/>
            <pc:sldMk cId="1176573999" sldId="301"/>
            <ac:spMk id="2" creationId="{899D2BBF-03AE-4A49-93C9-4EEEF696506A}"/>
          </ac:spMkLst>
        </pc:spChg>
        <pc:spChg chg="del">
          <ac:chgData name="Teuku Raja Irfan Radarma" userId="cf428174-95ba-4576-8554-3a3b8ffa52b7" providerId="ADAL" clId="{24E4BDBE-E498-4E1B-BF5A-03601E7C618D}" dt="2024-07-17T12:49:43.219" v="91" actId="478"/>
          <ac:spMkLst>
            <pc:docMk/>
            <pc:sldMk cId="1176573999" sldId="301"/>
            <ac:spMk id="3" creationId="{603986D6-FE38-4EF6-AC1A-B98B81652046}"/>
          </ac:spMkLst>
        </pc:spChg>
        <pc:spChg chg="add mod">
          <ac:chgData name="Teuku Raja Irfan Radarma" userId="cf428174-95ba-4576-8554-3a3b8ffa52b7" providerId="ADAL" clId="{24E4BDBE-E498-4E1B-BF5A-03601E7C618D}" dt="2024-07-17T12:50:03.487" v="128" actId="20577"/>
          <ac:spMkLst>
            <pc:docMk/>
            <pc:sldMk cId="1176573999" sldId="301"/>
            <ac:spMk id="5" creationId="{15ACC25B-E349-456C-8B81-79514B567196}"/>
          </ac:spMkLst>
        </pc:spChg>
        <pc:spChg chg="add mod">
          <ac:chgData name="Teuku Raja Irfan Radarma" userId="cf428174-95ba-4576-8554-3a3b8ffa52b7" providerId="ADAL" clId="{24E4BDBE-E498-4E1B-BF5A-03601E7C618D}" dt="2024-07-17T12:49:43.656" v="92"/>
          <ac:spMkLst>
            <pc:docMk/>
            <pc:sldMk cId="1176573999" sldId="301"/>
            <ac:spMk id="6" creationId="{0510FB21-2B16-463F-955E-48AC2299ABEB}"/>
          </ac:spMkLst>
        </pc:spChg>
        <pc:spChg chg="add mod">
          <ac:chgData name="Teuku Raja Irfan Radarma" userId="cf428174-95ba-4576-8554-3a3b8ffa52b7" providerId="ADAL" clId="{24E4BDBE-E498-4E1B-BF5A-03601E7C618D}" dt="2024-07-17T12:49:43.656" v="92"/>
          <ac:spMkLst>
            <pc:docMk/>
            <pc:sldMk cId="1176573999" sldId="301"/>
            <ac:spMk id="7" creationId="{B1A42DD6-B561-40CF-923E-4AEAB6E0C4D9}"/>
          </ac:spMkLst>
        </pc:spChg>
        <pc:spChg chg="add mod">
          <ac:chgData name="Teuku Raja Irfan Radarma" userId="cf428174-95ba-4576-8554-3a3b8ffa52b7" providerId="ADAL" clId="{24E4BDBE-E498-4E1B-BF5A-03601E7C618D}" dt="2024-07-17T12:49:43.656" v="92"/>
          <ac:spMkLst>
            <pc:docMk/>
            <pc:sldMk cId="1176573999" sldId="301"/>
            <ac:spMk id="8" creationId="{1C702D02-183A-422C-A936-47E2F868B8EE}"/>
          </ac:spMkLst>
        </pc:spChg>
        <pc:spChg chg="add mod">
          <ac:chgData name="Teuku Raja Irfan Radarma" userId="cf428174-95ba-4576-8554-3a3b8ffa52b7" providerId="ADAL" clId="{24E4BDBE-E498-4E1B-BF5A-03601E7C618D}" dt="2024-07-17T12:49:43.656" v="92"/>
          <ac:spMkLst>
            <pc:docMk/>
            <pc:sldMk cId="1176573999" sldId="301"/>
            <ac:spMk id="9" creationId="{0505467D-726B-4082-BF16-A158A5EF434C}"/>
          </ac:spMkLst>
        </pc:spChg>
        <pc:spChg chg="add mod">
          <ac:chgData name="Teuku Raja Irfan Radarma" userId="cf428174-95ba-4576-8554-3a3b8ffa52b7" providerId="ADAL" clId="{24E4BDBE-E498-4E1B-BF5A-03601E7C618D}" dt="2024-07-17T12:49:43.656" v="92"/>
          <ac:spMkLst>
            <pc:docMk/>
            <pc:sldMk cId="1176573999" sldId="301"/>
            <ac:spMk id="10" creationId="{92D3C66C-95C1-4F4F-8A19-0FE19C921C68}"/>
          </ac:spMkLst>
        </pc:spChg>
        <pc:spChg chg="add mod">
          <ac:chgData name="Teuku Raja Irfan Radarma" userId="cf428174-95ba-4576-8554-3a3b8ffa52b7" providerId="ADAL" clId="{24E4BDBE-E498-4E1B-BF5A-03601E7C618D}" dt="2024-07-17T12:49:43.656" v="92"/>
          <ac:spMkLst>
            <pc:docMk/>
            <pc:sldMk cId="1176573999" sldId="301"/>
            <ac:spMk id="11" creationId="{EACC04BB-8A85-4CF0-B7CF-2ED3A0BCAA7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16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Black and white 3D wave design">
            <a:extLst>
              <a:ext uri="{FF2B5EF4-FFF2-40B4-BE49-F238E27FC236}">
                <a16:creationId xmlns:a16="http://schemas.microsoft.com/office/drawing/2014/main" id="{7E189709-2B81-101F-AB9F-CDAD6BD8B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35C8E8-9072-00B3-DC2C-DED0F64C7115}"/>
              </a:ext>
            </a:extLst>
          </p:cNvPr>
          <p:cNvCxnSpPr/>
          <p:nvPr userDrawn="1"/>
        </p:nvCxnSpPr>
        <p:spPr>
          <a:xfrm>
            <a:off x="944879" y="1746846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110DE0-946B-0109-CC61-EBD9C39CF3BE}"/>
              </a:ext>
            </a:extLst>
          </p:cNvPr>
          <p:cNvCxnSpPr/>
          <p:nvPr userDrawn="1"/>
        </p:nvCxnSpPr>
        <p:spPr>
          <a:xfrm>
            <a:off x="2557785" y="1746846"/>
            <a:ext cx="1549398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6DDDC2-C83D-1B90-5043-741245CC033D}"/>
              </a:ext>
            </a:extLst>
          </p:cNvPr>
          <p:cNvCxnSpPr/>
          <p:nvPr userDrawn="1"/>
        </p:nvCxnSpPr>
        <p:spPr>
          <a:xfrm>
            <a:off x="4107183" y="174684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A90DC0-10FD-D800-1513-9F773131F8F2}"/>
              </a:ext>
            </a:extLst>
          </p:cNvPr>
          <p:cNvCxnSpPr/>
          <p:nvPr userDrawn="1"/>
        </p:nvCxnSpPr>
        <p:spPr>
          <a:xfrm>
            <a:off x="944879" y="2969262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7AACD5-8D34-B4F1-E93A-DCA42B41E574}"/>
              </a:ext>
            </a:extLst>
          </p:cNvPr>
          <p:cNvCxnSpPr/>
          <p:nvPr userDrawn="1"/>
        </p:nvCxnSpPr>
        <p:spPr>
          <a:xfrm>
            <a:off x="2557785" y="2969262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04761B-1DC5-BF78-3A84-9E14638479A7}"/>
              </a:ext>
            </a:extLst>
          </p:cNvPr>
          <p:cNvCxnSpPr/>
          <p:nvPr userDrawn="1"/>
        </p:nvCxnSpPr>
        <p:spPr>
          <a:xfrm>
            <a:off x="4107183" y="2969262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D8865B-9765-753B-48D3-ADB18E01F6E4}"/>
              </a:ext>
            </a:extLst>
          </p:cNvPr>
          <p:cNvCxnSpPr/>
          <p:nvPr userDrawn="1"/>
        </p:nvCxnSpPr>
        <p:spPr>
          <a:xfrm>
            <a:off x="944879" y="4182676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AA724D-51A2-7545-D2C6-270C52F21990}"/>
              </a:ext>
            </a:extLst>
          </p:cNvPr>
          <p:cNvCxnSpPr/>
          <p:nvPr userDrawn="1"/>
        </p:nvCxnSpPr>
        <p:spPr>
          <a:xfrm>
            <a:off x="2557785" y="4182676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0BCC172-1066-30EB-C2DD-D759107C7994}"/>
              </a:ext>
            </a:extLst>
          </p:cNvPr>
          <p:cNvCxnSpPr/>
          <p:nvPr userDrawn="1"/>
        </p:nvCxnSpPr>
        <p:spPr>
          <a:xfrm>
            <a:off x="4107183" y="418267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18DDF3-20FD-85A7-8F96-425439DE636F}"/>
              </a:ext>
            </a:extLst>
          </p:cNvPr>
          <p:cNvCxnSpPr/>
          <p:nvPr userDrawn="1"/>
        </p:nvCxnSpPr>
        <p:spPr>
          <a:xfrm>
            <a:off x="944879" y="5399785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B0FE05-418A-3D24-A407-0D50B64D9BCE}"/>
              </a:ext>
            </a:extLst>
          </p:cNvPr>
          <p:cNvCxnSpPr/>
          <p:nvPr userDrawn="1"/>
        </p:nvCxnSpPr>
        <p:spPr>
          <a:xfrm>
            <a:off x="2557785" y="5399785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A5804E-88A2-E4B9-6824-E32792846DC6}"/>
              </a:ext>
            </a:extLst>
          </p:cNvPr>
          <p:cNvCxnSpPr/>
          <p:nvPr userDrawn="1"/>
        </p:nvCxnSpPr>
        <p:spPr>
          <a:xfrm>
            <a:off x="4107183" y="5399785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CC7D32-C7C6-3243-7DF4-BF36D8FEFD5F}"/>
              </a:ext>
            </a:extLst>
          </p:cNvPr>
          <p:cNvCxnSpPr>
            <a:cxnSpLocks/>
          </p:cNvCxnSpPr>
          <p:nvPr userDrawn="1"/>
        </p:nvCxnSpPr>
        <p:spPr>
          <a:xfrm>
            <a:off x="5582341" y="4218237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907309-BCF5-445D-F2B8-119B1BE6BAE1}"/>
              </a:ext>
            </a:extLst>
          </p:cNvPr>
          <p:cNvCxnSpPr>
            <a:cxnSpLocks/>
          </p:cNvCxnSpPr>
          <p:nvPr userDrawn="1"/>
        </p:nvCxnSpPr>
        <p:spPr>
          <a:xfrm>
            <a:off x="944880" y="2969262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880" y="528480"/>
            <a:ext cx="482092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err="1"/>
              <a:t>Kemampuan</a:t>
            </a:r>
            <a:r>
              <a:rPr lang="en-US" dirty="0"/>
              <a:t> Akhir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2880" y="1854043"/>
            <a:ext cx="4820920" cy="4183063"/>
          </a:xfrm>
        </p:spPr>
        <p:txBody>
          <a:bodyPr>
            <a:noAutofit/>
          </a:bodyPr>
          <a:lstStyle>
            <a:lvl1pPr marL="233363" indent="-233363">
              <a:spcBef>
                <a:spcPts val="400"/>
              </a:spcBef>
              <a:buFont typeface="+mj-lt"/>
              <a:buAutoNum type="alphaUcPeriod"/>
              <a:defRPr sz="1200" b="0"/>
            </a:lvl1pPr>
          </a:lstStyle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peranan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TI dan SI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dan </a:t>
            </a:r>
            <a:r>
              <a:rPr lang="en-US" dirty="0" err="1"/>
              <a:t>pemanfaatan</a:t>
            </a:r>
            <a:r>
              <a:rPr lang="en-US" dirty="0"/>
              <a:t> internet,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, dan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pemanfaatan</a:t>
            </a:r>
            <a:r>
              <a:rPr lang="en-US" dirty="0"/>
              <a:t> TIK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arsitektur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dan </a:t>
            </a:r>
            <a:r>
              <a:rPr lang="en-US" dirty="0" err="1"/>
              <a:t>telekomunikasi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penyajian</a:t>
            </a:r>
            <a:r>
              <a:rPr lang="en-US" dirty="0"/>
              <a:t> dan </a:t>
            </a:r>
            <a:r>
              <a:rPr lang="en-US" dirty="0" err="1"/>
              <a:t>memvisualisasikan</a:t>
            </a:r>
            <a:r>
              <a:rPr lang="en-US" dirty="0"/>
              <a:t> data dengan </a:t>
            </a:r>
            <a:r>
              <a:rPr lang="en-US" dirty="0" err="1"/>
              <a:t>aplikasi</a:t>
            </a:r>
            <a:r>
              <a:rPr lang="en-US" dirty="0"/>
              <a:t> spreadsheet atau </a:t>
            </a:r>
            <a:r>
              <a:rPr lang="en-US" dirty="0" err="1"/>
              <a:t>aplikasi</a:t>
            </a:r>
            <a:r>
              <a:rPr lang="en-US" dirty="0"/>
              <a:t> yang terkait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Big Data, Data Mining, Machine Learning dan AI (Artificial </a:t>
            </a:r>
            <a:r>
              <a:rPr lang="en-US" dirty="0" err="1"/>
              <a:t>Intelegent</a:t>
            </a:r>
            <a:r>
              <a:rPr lang="en-US" dirty="0"/>
              <a:t>) dan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terbaru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pemanfaatannya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institusi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public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data mining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Orange Data Mining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dan </a:t>
            </a:r>
            <a:r>
              <a:rPr lang="en-US" dirty="0" err="1"/>
              <a:t>mengaplikasikan</a:t>
            </a:r>
            <a:r>
              <a:rPr lang="en-US" dirty="0"/>
              <a:t> </a:t>
            </a:r>
            <a:r>
              <a:rPr lang="en-US" dirty="0" err="1"/>
              <a:t>dasar-dasar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perkantoran</a:t>
            </a:r>
            <a:r>
              <a:rPr lang="en-US" dirty="0"/>
              <a:t> (Microsoft Office dan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)</a:t>
            </a:r>
          </a:p>
          <a:p>
            <a:pPr lvl="0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68274"/>
            <a:ext cx="492759" cy="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F962B7-C301-4B4C-48EA-2F8B210B1A5F}"/>
              </a:ext>
            </a:extLst>
          </p:cNvPr>
          <p:cNvCxnSpPr>
            <a:cxnSpLocks/>
          </p:cNvCxnSpPr>
          <p:nvPr userDrawn="1"/>
        </p:nvCxnSpPr>
        <p:spPr>
          <a:xfrm>
            <a:off x="5598160" y="1746846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686490C-02CB-50CE-B214-35A616AD3CEC}"/>
              </a:ext>
            </a:extLst>
          </p:cNvPr>
          <p:cNvSpPr/>
          <p:nvPr userDrawn="1"/>
        </p:nvSpPr>
        <p:spPr>
          <a:xfrm>
            <a:off x="736598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E7B708-F83C-7EC7-B5AB-A38B7F8D781C}"/>
              </a:ext>
            </a:extLst>
          </p:cNvPr>
          <p:cNvSpPr/>
          <p:nvPr userDrawn="1"/>
        </p:nvSpPr>
        <p:spPr>
          <a:xfrm>
            <a:off x="2349504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A05F37-39C4-C373-C6E3-FCC40B7E86B3}"/>
              </a:ext>
            </a:extLst>
          </p:cNvPr>
          <p:cNvSpPr/>
          <p:nvPr userDrawn="1"/>
        </p:nvSpPr>
        <p:spPr>
          <a:xfrm>
            <a:off x="3898902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304C43-D06E-5E99-6C9B-C7A606146842}"/>
              </a:ext>
            </a:extLst>
          </p:cNvPr>
          <p:cNvSpPr/>
          <p:nvPr userDrawn="1"/>
        </p:nvSpPr>
        <p:spPr>
          <a:xfrm>
            <a:off x="5389879" y="153856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9D0D4E0-5F9A-32FA-67E7-4D53B319C1A5}"/>
              </a:ext>
            </a:extLst>
          </p:cNvPr>
          <p:cNvSpPr/>
          <p:nvPr userDrawn="1"/>
        </p:nvSpPr>
        <p:spPr>
          <a:xfrm>
            <a:off x="736598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0727F1-63F4-C527-75FE-290B1A55CE30}"/>
              </a:ext>
            </a:extLst>
          </p:cNvPr>
          <p:cNvSpPr/>
          <p:nvPr userDrawn="1"/>
        </p:nvSpPr>
        <p:spPr>
          <a:xfrm>
            <a:off x="2349504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30FD40-9F68-8220-CD69-D756D523CB65}"/>
              </a:ext>
            </a:extLst>
          </p:cNvPr>
          <p:cNvSpPr/>
          <p:nvPr userDrawn="1"/>
        </p:nvSpPr>
        <p:spPr>
          <a:xfrm>
            <a:off x="3898902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F88D4A-6B16-961E-AA2E-0D85FF8C2E75}"/>
              </a:ext>
            </a:extLst>
          </p:cNvPr>
          <p:cNvSpPr/>
          <p:nvPr userDrawn="1"/>
        </p:nvSpPr>
        <p:spPr>
          <a:xfrm>
            <a:off x="5389879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F055719-A7F2-8E6B-B82D-6B09EE7179FA}"/>
              </a:ext>
            </a:extLst>
          </p:cNvPr>
          <p:cNvSpPr/>
          <p:nvPr userDrawn="1"/>
        </p:nvSpPr>
        <p:spPr>
          <a:xfrm>
            <a:off x="736598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9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6671108-DEB8-CC14-0EF3-2B5A7F0D1099}"/>
              </a:ext>
            </a:extLst>
          </p:cNvPr>
          <p:cNvSpPr/>
          <p:nvPr userDrawn="1"/>
        </p:nvSpPr>
        <p:spPr>
          <a:xfrm>
            <a:off x="2349504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0A9028-25C8-0179-47A3-9C1DF27E8B7F}"/>
              </a:ext>
            </a:extLst>
          </p:cNvPr>
          <p:cNvSpPr/>
          <p:nvPr userDrawn="1"/>
        </p:nvSpPr>
        <p:spPr>
          <a:xfrm>
            <a:off x="3898902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4EE290-024B-FBD6-9244-1269064068A4}"/>
              </a:ext>
            </a:extLst>
          </p:cNvPr>
          <p:cNvSpPr/>
          <p:nvPr userDrawn="1"/>
        </p:nvSpPr>
        <p:spPr>
          <a:xfrm>
            <a:off x="5389879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67A57D-5123-C5F9-38A6-725449FAFB3B}"/>
              </a:ext>
            </a:extLst>
          </p:cNvPr>
          <p:cNvSpPr/>
          <p:nvPr userDrawn="1"/>
        </p:nvSpPr>
        <p:spPr>
          <a:xfrm>
            <a:off x="736598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22E052-7F14-1A8B-80A3-AD2B1237DD0D}"/>
              </a:ext>
            </a:extLst>
          </p:cNvPr>
          <p:cNvSpPr/>
          <p:nvPr userDrawn="1"/>
        </p:nvSpPr>
        <p:spPr>
          <a:xfrm>
            <a:off x="2349504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8B4EB00-7F93-1316-0FCD-445DA6AA6FCD}"/>
              </a:ext>
            </a:extLst>
          </p:cNvPr>
          <p:cNvSpPr/>
          <p:nvPr userDrawn="1"/>
        </p:nvSpPr>
        <p:spPr>
          <a:xfrm>
            <a:off x="3898902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9F745C-B42A-B633-B456-F82BFACC7850}"/>
              </a:ext>
            </a:extLst>
          </p:cNvPr>
          <p:cNvSpPr/>
          <p:nvPr userDrawn="1"/>
        </p:nvSpPr>
        <p:spPr>
          <a:xfrm>
            <a:off x="5389879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74CA05-9FDB-6D59-7CF7-90A384BBE8BA}"/>
              </a:ext>
            </a:extLst>
          </p:cNvPr>
          <p:cNvSpPr txBox="1"/>
          <p:nvPr userDrawn="1"/>
        </p:nvSpPr>
        <p:spPr>
          <a:xfrm>
            <a:off x="641876" y="1088708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A,B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961468-B91B-45DE-A900-E9315D80EDF9}"/>
              </a:ext>
            </a:extLst>
          </p:cNvPr>
          <p:cNvSpPr txBox="1"/>
          <p:nvPr userDrawn="1"/>
        </p:nvSpPr>
        <p:spPr>
          <a:xfrm>
            <a:off x="2302746" y="108870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C,L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DA56AC-DF3B-9666-D907-493DFD46D663}"/>
              </a:ext>
            </a:extLst>
          </p:cNvPr>
          <p:cNvSpPr txBox="1"/>
          <p:nvPr userDrawn="1"/>
        </p:nvSpPr>
        <p:spPr>
          <a:xfrm>
            <a:off x="3845060" y="1088708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D,L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9F356-79CA-C136-DCF9-083D80AC3939}"/>
              </a:ext>
            </a:extLst>
          </p:cNvPr>
          <p:cNvSpPr txBox="1"/>
          <p:nvPr userDrawn="1"/>
        </p:nvSpPr>
        <p:spPr>
          <a:xfrm>
            <a:off x="5353542" y="10887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E,L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AD9E3-E06A-A0B8-91A4-33C4DCC0D830}"/>
              </a:ext>
            </a:extLst>
          </p:cNvPr>
          <p:cNvSpPr txBox="1"/>
          <p:nvPr userDrawn="1"/>
        </p:nvSpPr>
        <p:spPr>
          <a:xfrm>
            <a:off x="615555" y="239748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EAA7F1-AB3E-E702-F715-34A0385D3AE7}"/>
              </a:ext>
            </a:extLst>
          </p:cNvPr>
          <p:cNvSpPr txBox="1"/>
          <p:nvPr userDrawn="1"/>
        </p:nvSpPr>
        <p:spPr>
          <a:xfrm>
            <a:off x="2406140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B2B54B-393C-0DB5-0E18-1DCF0D00CBAF}"/>
              </a:ext>
            </a:extLst>
          </p:cNvPr>
          <p:cNvSpPr txBox="1"/>
          <p:nvPr userDrawn="1"/>
        </p:nvSpPr>
        <p:spPr>
          <a:xfrm>
            <a:off x="3955539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4D7815-2604-2611-BBB3-C98796F98BF2}"/>
              </a:ext>
            </a:extLst>
          </p:cNvPr>
          <p:cNvSpPr txBox="1"/>
          <p:nvPr userDrawn="1"/>
        </p:nvSpPr>
        <p:spPr>
          <a:xfrm>
            <a:off x="5758136" y="242684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D5676C-B251-9F95-AC42-4A1D0C36E9A0}"/>
              </a:ext>
            </a:extLst>
          </p:cNvPr>
          <p:cNvSpPr txBox="1"/>
          <p:nvPr userDrawn="1"/>
        </p:nvSpPr>
        <p:spPr>
          <a:xfrm>
            <a:off x="377220" y="360506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F20167-A738-3625-877D-E8AD7588520D}"/>
              </a:ext>
            </a:extLst>
          </p:cNvPr>
          <p:cNvSpPr txBox="1"/>
          <p:nvPr userDrawn="1"/>
        </p:nvSpPr>
        <p:spPr>
          <a:xfrm>
            <a:off x="2293128" y="359681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F7FDD3-4379-9718-8294-12D3EA23F130}"/>
              </a:ext>
            </a:extLst>
          </p:cNvPr>
          <p:cNvSpPr txBox="1"/>
          <p:nvPr userDrawn="1"/>
        </p:nvSpPr>
        <p:spPr>
          <a:xfrm>
            <a:off x="3926684" y="359681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4149D8-E4C4-5331-90BD-98A21863EF1E}"/>
              </a:ext>
            </a:extLst>
          </p:cNvPr>
          <p:cNvSpPr txBox="1"/>
          <p:nvPr userDrawn="1"/>
        </p:nvSpPr>
        <p:spPr>
          <a:xfrm>
            <a:off x="5386402" y="359681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D90409-3BB1-5AAE-E430-0D623438B0EB}"/>
              </a:ext>
            </a:extLst>
          </p:cNvPr>
          <p:cNvSpPr txBox="1"/>
          <p:nvPr userDrawn="1"/>
        </p:nvSpPr>
        <p:spPr>
          <a:xfrm>
            <a:off x="604461" y="4766783"/>
            <a:ext cx="63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UAS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9E033B-525D-E9A0-CB07-040DCB2CDC87}"/>
              </a:ext>
            </a:extLst>
          </p:cNvPr>
          <p:cNvSpPr txBox="1"/>
          <p:nvPr userDrawn="1"/>
        </p:nvSpPr>
        <p:spPr>
          <a:xfrm>
            <a:off x="2390912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A166B2-6496-0599-C925-1FCF051E70C0}"/>
              </a:ext>
            </a:extLst>
          </p:cNvPr>
          <p:cNvSpPr txBox="1"/>
          <p:nvPr userDrawn="1"/>
        </p:nvSpPr>
        <p:spPr>
          <a:xfrm>
            <a:off x="3940310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29FBD1-975E-9488-2A01-588C1EF520CB}"/>
              </a:ext>
            </a:extLst>
          </p:cNvPr>
          <p:cNvSpPr txBox="1"/>
          <p:nvPr userDrawn="1"/>
        </p:nvSpPr>
        <p:spPr>
          <a:xfrm>
            <a:off x="5668044" y="48221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</p:spTree>
    <p:extLst>
      <p:ext uri="{BB962C8B-B14F-4D97-AF65-F5344CB8AC3E}">
        <p14:creationId xmlns:p14="http://schemas.microsoft.com/office/powerpoint/2010/main" val="25080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4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03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hotography-of-city-building-1049302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gray-reel-projector-retro-blur-hi-tech-movie-bokeh-coil-wallpaper-snlsk/download/1920x1080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llthetropes.org/wiki/The_Shawshank_Redemption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andcat.nl/~jake/movies/the-godfather.php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vieloci.com/2552-The-Dark-Knight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rtificial-intelligence-robot-board-2970158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2F35-68BB-7C3D-7335-0F380D3C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Karaoke</a:t>
            </a:r>
          </a:p>
        </p:txBody>
      </p:sp>
    </p:spTree>
    <p:extLst>
      <p:ext uri="{BB962C8B-B14F-4D97-AF65-F5344CB8AC3E}">
        <p14:creationId xmlns:p14="http://schemas.microsoft.com/office/powerpoint/2010/main" val="897118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A9E6F-062F-4391-ADE8-50E4FB4A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ACC25B-E349-456C-8B81-79514B567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/>
          <a:lstStyle/>
          <a:p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Audit</a:t>
            </a:r>
            <a:endParaRPr lang="en-ID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10FB21-2B16-463F-955E-48AC2299ABEB}"/>
              </a:ext>
            </a:extLst>
          </p:cNvPr>
          <p:cNvSpPr/>
          <p:nvPr/>
        </p:nvSpPr>
        <p:spPr>
          <a:xfrm>
            <a:off x="7272979" y="1117928"/>
            <a:ext cx="3644406" cy="1074057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Substantive Test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1A42DD6-B561-40CF-923E-4AEAB6E0C4D9}"/>
              </a:ext>
            </a:extLst>
          </p:cNvPr>
          <p:cNvSpPr/>
          <p:nvPr/>
        </p:nvSpPr>
        <p:spPr>
          <a:xfrm>
            <a:off x="4031014" y="1117928"/>
            <a:ext cx="3644406" cy="107405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Effectiveness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C702D02-183A-422C-A936-47E2F868B8EE}"/>
              </a:ext>
            </a:extLst>
          </p:cNvPr>
          <p:cNvSpPr/>
          <p:nvPr/>
        </p:nvSpPr>
        <p:spPr>
          <a:xfrm>
            <a:off x="789049" y="1117927"/>
            <a:ext cx="3644406" cy="107405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Design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5467D-726B-4082-BF16-A158A5EF434C}"/>
              </a:ext>
            </a:extLst>
          </p:cNvPr>
          <p:cNvSpPr txBox="1"/>
          <p:nvPr/>
        </p:nvSpPr>
        <p:spPr>
          <a:xfrm>
            <a:off x="789049" y="2122709"/>
            <a:ext cx="31345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Menilai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(SOP, flowchart, </a:t>
            </a:r>
            <a:r>
              <a:rPr lang="en-US" dirty="0" err="1"/>
              <a:t>petunjuk</a:t>
            </a:r>
            <a:r>
              <a:rPr lang="en-US" dirty="0"/>
              <a:t> </a:t>
            </a:r>
            <a:r>
              <a:rPr lang="en-US" dirty="0" err="1"/>
              <a:t>teknis</a:t>
            </a:r>
            <a:r>
              <a:rPr lang="en-US" dirty="0"/>
              <a:t>, </a:t>
            </a:r>
            <a:r>
              <a:rPr lang="en-US" dirty="0" err="1"/>
              <a:t>dsb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mengidentifikasi</a:t>
            </a:r>
            <a:r>
              <a:rPr lang="en-US" dirty="0"/>
              <a:t> area yang </a:t>
            </a:r>
            <a:r>
              <a:rPr lang="en-US" dirty="0" err="1"/>
              <a:t>kuat</a:t>
            </a:r>
            <a:r>
              <a:rPr lang="en-US" dirty="0"/>
              <a:t> dan area yang </a:t>
            </a:r>
            <a:r>
              <a:rPr lang="en-US" dirty="0" err="1"/>
              <a:t>lemah</a:t>
            </a:r>
            <a:r>
              <a:rPr lang="en-US" dirty="0"/>
              <a:t> </a:t>
            </a:r>
            <a:r>
              <a:rPr lang="en-US" dirty="0" err="1"/>
              <a:t>pengendaliannya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3C66C-95C1-4F4F-8A19-0FE19C921C68}"/>
              </a:ext>
            </a:extLst>
          </p:cNvPr>
          <p:cNvSpPr txBox="1"/>
          <p:nvPr/>
        </p:nvSpPr>
        <p:spPr>
          <a:xfrm>
            <a:off x="4031014" y="2122709"/>
            <a:ext cx="3134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sebagaimana</a:t>
            </a:r>
            <a:r>
              <a:rPr lang="en-US" dirty="0"/>
              <a:t> </a:t>
            </a:r>
            <a:r>
              <a:rPr lang="en-US" dirty="0" err="1"/>
              <a:t>mestinya</a:t>
            </a:r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CC04BB-8A85-4CF0-B7CF-2ED3A0BCAA72}"/>
              </a:ext>
            </a:extLst>
          </p:cNvPr>
          <p:cNvSpPr txBox="1"/>
          <p:nvPr/>
        </p:nvSpPr>
        <p:spPr>
          <a:xfrm>
            <a:off x="7380386" y="2122709"/>
            <a:ext cx="31345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dicatat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dan </a:t>
            </a:r>
            <a:r>
              <a:rPr lang="en-US" dirty="0" err="1"/>
              <a:t>lengkap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didasarkan</a:t>
            </a:r>
            <a:r>
              <a:rPr lang="en-US" dirty="0"/>
              <a:t> pada </a:t>
            </a:r>
            <a:r>
              <a:rPr lang="en-US" dirty="0" err="1"/>
              <a:t>bukti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yang valid dan </a:t>
            </a:r>
            <a:r>
              <a:rPr lang="en-US" dirty="0" err="1"/>
              <a:t>lengkap</a:t>
            </a:r>
            <a:r>
              <a:rPr lang="en-US" dirty="0"/>
              <a:t>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dicatat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(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) yang </a:t>
            </a:r>
            <a:r>
              <a:rPr lang="en-US" dirty="0" err="1"/>
              <a:t>semestinya</a:t>
            </a:r>
            <a:r>
              <a:rPr lang="en-US" dirty="0"/>
              <a:t>.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juga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benar-benar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,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fiktif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76573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9">
            <a:extLst>
              <a:ext uri="{FF2B5EF4-FFF2-40B4-BE49-F238E27FC236}">
                <a16:creationId xmlns:a16="http://schemas.microsoft.com/office/drawing/2014/main" id="{FAAF59D4-F834-45D2-BAD4-DB1C0643BC31}"/>
              </a:ext>
            </a:extLst>
          </p:cNvPr>
          <p:cNvSpPr/>
          <p:nvPr/>
        </p:nvSpPr>
        <p:spPr>
          <a:xfrm>
            <a:off x="2862698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03791770-870D-44A9-AB84-71799A78665D}"/>
              </a:ext>
            </a:extLst>
          </p:cNvPr>
          <p:cNvSpPr/>
          <p:nvPr/>
        </p:nvSpPr>
        <p:spPr>
          <a:xfrm>
            <a:off x="497992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047C7-844B-4A3F-A64F-437D096C098C}"/>
              </a:ext>
            </a:extLst>
          </p:cNvPr>
          <p:cNvSpPr txBox="1"/>
          <p:nvPr/>
        </p:nvSpPr>
        <p:spPr>
          <a:xfrm>
            <a:off x="297933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Konsep</a:t>
            </a:r>
            <a:r>
              <a:rPr lang="en-US" sz="1600" dirty="0">
                <a:solidFill>
                  <a:schemeClr val="bg1"/>
                </a:solidFill>
              </a:rPr>
              <a:t> Audit dan TABK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2BDB-296C-4CDA-A575-30E2A4259153}"/>
              </a:ext>
            </a:extLst>
          </p:cNvPr>
          <p:cNvSpPr txBox="1"/>
          <p:nvPr/>
        </p:nvSpPr>
        <p:spPr>
          <a:xfrm>
            <a:off x="1596705" y="1186890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Jenis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Tahap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/>
              <a:t>Peran TABK</a:t>
            </a:r>
            <a:endParaRPr lang="en-ID" sz="1200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B29B573F-C9DE-44EF-A6D4-780F04058B90}"/>
              </a:ext>
            </a:extLst>
          </p:cNvPr>
          <p:cNvSpPr/>
          <p:nvPr/>
        </p:nvSpPr>
        <p:spPr>
          <a:xfrm>
            <a:off x="6624573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99FD91A3-C023-465C-AB16-FCE686B9913F}"/>
              </a:ext>
            </a:extLst>
          </p:cNvPr>
          <p:cNvSpPr/>
          <p:nvPr/>
        </p:nvSpPr>
        <p:spPr>
          <a:xfrm>
            <a:off x="657009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600" dirty="0"/>
              <a:t>9-10</a:t>
            </a:r>
            <a:endParaRPr lang="en-ID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A9032-0522-445C-A1D5-4FBAD3B18194}"/>
              </a:ext>
            </a:extLst>
          </p:cNvPr>
          <p:cNvSpPr txBox="1"/>
          <p:nvPr/>
        </p:nvSpPr>
        <p:spPr>
          <a:xfrm>
            <a:off x="720820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Data, </a:t>
            </a:r>
            <a:r>
              <a:rPr lang="en-US" sz="1600" dirty="0" err="1">
                <a:solidFill>
                  <a:schemeClr val="bg1"/>
                </a:solidFill>
              </a:rPr>
              <a:t>Tabel</a:t>
            </a:r>
            <a:r>
              <a:rPr lang="en-US" sz="1600" dirty="0">
                <a:solidFill>
                  <a:schemeClr val="bg1"/>
                </a:solidFill>
              </a:rPr>
              <a:t>, dan Query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0" name="Freeform 19">
            <a:extLst>
              <a:ext uri="{FF2B5EF4-FFF2-40B4-BE49-F238E27FC236}">
                <a16:creationId xmlns:a16="http://schemas.microsoft.com/office/drawing/2014/main" id="{6D347F70-9E5A-43EB-B1CC-8534A5C73067}"/>
              </a:ext>
            </a:extLst>
          </p:cNvPr>
          <p:cNvSpPr/>
          <p:nvPr/>
        </p:nvSpPr>
        <p:spPr>
          <a:xfrm>
            <a:off x="2862698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66464B7-25BE-4C6A-89AA-50DE4E7FB6F5}"/>
              </a:ext>
            </a:extLst>
          </p:cNvPr>
          <p:cNvSpPr/>
          <p:nvPr/>
        </p:nvSpPr>
        <p:spPr>
          <a:xfrm>
            <a:off x="497992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043BB8-68C5-4514-B91B-57A72A4CC51F}"/>
              </a:ext>
            </a:extLst>
          </p:cNvPr>
          <p:cNvSpPr txBox="1"/>
          <p:nvPr/>
        </p:nvSpPr>
        <p:spPr>
          <a:xfrm>
            <a:off x="297933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Pengolahan</a:t>
            </a:r>
            <a:r>
              <a:rPr lang="en-US" sz="1600" dirty="0">
                <a:solidFill>
                  <a:schemeClr val="bg1"/>
                </a:solidFill>
              </a:rPr>
              <a:t> Data </a:t>
            </a:r>
            <a:r>
              <a:rPr lang="en-US" sz="1600" dirty="0" err="1">
                <a:solidFill>
                  <a:schemeClr val="bg1"/>
                </a:solidFill>
              </a:rPr>
              <a:t>Elektronik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D1113-84C0-4E4F-BAD7-57B2F7E870C1}"/>
              </a:ext>
            </a:extLst>
          </p:cNvPr>
          <p:cNvSpPr txBox="1"/>
          <p:nvPr/>
        </p:nvSpPr>
        <p:spPr>
          <a:xfrm>
            <a:off x="808862" y="2227156"/>
            <a:ext cx="188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</a:p>
          <a:p>
            <a:pPr algn="r"/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  <a:endParaRPr lang="en-ID" sz="1200" dirty="0"/>
          </a:p>
        </p:txBody>
      </p:sp>
      <p:sp>
        <p:nvSpPr>
          <p:cNvPr id="64" name="Freeform 19">
            <a:extLst>
              <a:ext uri="{FF2B5EF4-FFF2-40B4-BE49-F238E27FC236}">
                <a16:creationId xmlns:a16="http://schemas.microsoft.com/office/drawing/2014/main" id="{C5A53A20-A941-4531-8593-0A7B3A41BBF9}"/>
              </a:ext>
            </a:extLst>
          </p:cNvPr>
          <p:cNvSpPr/>
          <p:nvPr/>
        </p:nvSpPr>
        <p:spPr>
          <a:xfrm>
            <a:off x="2862698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5" name="Freeform 23">
            <a:extLst>
              <a:ext uri="{FF2B5EF4-FFF2-40B4-BE49-F238E27FC236}">
                <a16:creationId xmlns:a16="http://schemas.microsoft.com/office/drawing/2014/main" id="{005DE724-CEAD-4066-8DB5-4092F221A4CD}"/>
              </a:ext>
            </a:extLst>
          </p:cNvPr>
          <p:cNvSpPr/>
          <p:nvPr/>
        </p:nvSpPr>
        <p:spPr>
          <a:xfrm>
            <a:off x="497992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3-4</a:t>
            </a:r>
            <a:endParaRPr lang="en-ID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1F7F-A1E4-4804-8E24-D3A846B8D616}"/>
              </a:ext>
            </a:extLst>
          </p:cNvPr>
          <p:cNvSpPr txBox="1"/>
          <p:nvPr/>
        </p:nvSpPr>
        <p:spPr>
          <a:xfrm>
            <a:off x="297933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Pengendalian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Aplikasi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DCD07-5421-47CB-B152-483FDBB361BE}"/>
              </a:ext>
            </a:extLst>
          </p:cNvPr>
          <p:cNvSpPr txBox="1"/>
          <p:nvPr/>
        </p:nvSpPr>
        <p:spPr>
          <a:xfrm>
            <a:off x="486722" y="2895016"/>
            <a:ext cx="220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Pengendalian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endParaRPr lang="en-US" sz="1200" dirty="0"/>
          </a:p>
          <a:p>
            <a:pPr algn="r"/>
            <a:r>
              <a:rPr lang="en-US" sz="1200" dirty="0"/>
              <a:t>Data Validation (Ms. Excel)</a:t>
            </a:r>
          </a:p>
          <a:p>
            <a:pPr algn="r"/>
            <a:r>
              <a:rPr lang="en-US" sz="1200" dirty="0" err="1"/>
              <a:t>Studi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endParaRPr lang="en-ID" sz="1200" dirty="0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4BBCD3B8-0AB2-479C-BAF9-C4580C95CA4B}"/>
              </a:ext>
            </a:extLst>
          </p:cNvPr>
          <p:cNvSpPr/>
          <p:nvPr/>
        </p:nvSpPr>
        <p:spPr>
          <a:xfrm>
            <a:off x="2862698" y="3870994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70773144-1A27-4013-8625-C02FF414DBEF}"/>
              </a:ext>
            </a:extLst>
          </p:cNvPr>
          <p:cNvSpPr/>
          <p:nvPr/>
        </p:nvSpPr>
        <p:spPr>
          <a:xfrm>
            <a:off x="4979928" y="3880343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DBEBE-E72A-42DA-8852-A4BA906CE685}"/>
              </a:ext>
            </a:extLst>
          </p:cNvPr>
          <p:cNvSpPr txBox="1"/>
          <p:nvPr/>
        </p:nvSpPr>
        <p:spPr>
          <a:xfrm>
            <a:off x="2979336" y="391498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Impor</a:t>
            </a:r>
            <a:r>
              <a:rPr lang="en-US" sz="1600" dirty="0">
                <a:solidFill>
                  <a:schemeClr val="bg1"/>
                </a:solidFill>
              </a:rPr>
              <a:t> dan </a:t>
            </a:r>
            <a:r>
              <a:rPr lang="en-US" sz="1600" dirty="0" err="1">
                <a:solidFill>
                  <a:schemeClr val="bg1"/>
                </a:solidFill>
              </a:rPr>
              <a:t>Ekspor</a:t>
            </a:r>
            <a:r>
              <a:rPr lang="en-US" sz="1600" dirty="0">
                <a:solidFill>
                  <a:schemeClr val="bg1"/>
                </a:solidFill>
              </a:rPr>
              <a:t> Data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30664-FE91-48A4-ABF5-2E804ACC6458}"/>
              </a:ext>
            </a:extLst>
          </p:cNvPr>
          <p:cNvSpPr txBox="1"/>
          <p:nvPr/>
        </p:nvSpPr>
        <p:spPr>
          <a:xfrm>
            <a:off x="50800" y="3976539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Impor</a:t>
            </a:r>
            <a:r>
              <a:rPr lang="en-US" sz="1200" dirty="0"/>
              <a:t> – </a:t>
            </a:r>
            <a:r>
              <a:rPr lang="en-US" sz="1200" dirty="0" err="1"/>
              <a:t>Ekspor</a:t>
            </a:r>
            <a:r>
              <a:rPr lang="en-US" sz="1200" dirty="0"/>
              <a:t> data (Ms. Excel)</a:t>
            </a:r>
          </a:p>
          <a:p>
            <a:pPr algn="r"/>
            <a:r>
              <a:rPr lang="en-US" sz="1200" dirty="0" err="1"/>
              <a:t>Menguji</a:t>
            </a:r>
            <a:r>
              <a:rPr lang="en-US" sz="1200" dirty="0"/>
              <a:t> Hasil </a:t>
            </a:r>
            <a:r>
              <a:rPr lang="en-US" sz="1200" dirty="0" err="1"/>
              <a:t>Impor</a:t>
            </a:r>
            <a:endParaRPr lang="en-US" sz="1200" dirty="0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43B506FF-DA3A-489E-B0E8-D9AAE383C7BB}"/>
              </a:ext>
            </a:extLst>
          </p:cNvPr>
          <p:cNvSpPr/>
          <p:nvPr/>
        </p:nvSpPr>
        <p:spPr>
          <a:xfrm>
            <a:off x="2862698" y="4723520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25584323-AEF9-4944-B3F5-34EB8ED41BC0}"/>
              </a:ext>
            </a:extLst>
          </p:cNvPr>
          <p:cNvSpPr/>
          <p:nvPr/>
        </p:nvSpPr>
        <p:spPr>
          <a:xfrm>
            <a:off x="4979928" y="4732869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6-7</a:t>
            </a:r>
            <a:endParaRPr lang="en-ID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5B0E03-C77D-468F-9538-79E1CEB1912F}"/>
              </a:ext>
            </a:extLst>
          </p:cNvPr>
          <p:cNvSpPr txBox="1"/>
          <p:nvPr/>
        </p:nvSpPr>
        <p:spPr>
          <a:xfrm>
            <a:off x="2979336" y="4751436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Uji </a:t>
            </a:r>
            <a:r>
              <a:rPr lang="en-US" sz="1600" dirty="0" err="1">
                <a:solidFill>
                  <a:schemeClr val="bg1"/>
                </a:solidFill>
              </a:rPr>
              <a:t>Substantif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r"/>
            <a:r>
              <a:rPr lang="en-US" sz="1600" dirty="0" err="1">
                <a:solidFill>
                  <a:schemeClr val="bg1"/>
                </a:solidFill>
              </a:rPr>
              <a:t>Simulasi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Sejajar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5E0DCF-27EB-4B0E-BCDB-0FC2618F7EDC}"/>
              </a:ext>
            </a:extLst>
          </p:cNvPr>
          <p:cNvSpPr txBox="1"/>
          <p:nvPr/>
        </p:nvSpPr>
        <p:spPr>
          <a:xfrm>
            <a:off x="50800" y="4799217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</a:t>
            </a:r>
            <a:r>
              <a:rPr lang="en-US" sz="1200" dirty="0" err="1"/>
              <a:t>Sejajar</a:t>
            </a:r>
            <a:endParaRPr lang="en-US" sz="1200" dirty="0"/>
          </a:p>
          <a:p>
            <a:pPr algn="r"/>
            <a:r>
              <a:rPr lang="en-ID" sz="1200" dirty="0" err="1"/>
              <a:t>Praktik</a:t>
            </a:r>
            <a:r>
              <a:rPr lang="en-ID" sz="1200" dirty="0"/>
              <a:t> </a:t>
            </a:r>
            <a:r>
              <a:rPr lang="en-ID" sz="1200" dirty="0" err="1"/>
              <a:t>Simulasi</a:t>
            </a:r>
            <a:r>
              <a:rPr lang="en-ID" sz="1200" dirty="0"/>
              <a:t> </a:t>
            </a:r>
            <a:r>
              <a:rPr lang="en-ID" sz="1200" dirty="0" err="1"/>
              <a:t>Sejajar</a:t>
            </a:r>
            <a:endParaRPr lang="en-ID" sz="1200" dirty="0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id="{575D5EA6-6EC3-4A0E-BF70-A9348A528353}"/>
              </a:ext>
            </a:extLst>
          </p:cNvPr>
          <p:cNvSpPr/>
          <p:nvPr/>
        </p:nvSpPr>
        <p:spPr>
          <a:xfrm>
            <a:off x="6624573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7B3F157C-D614-4A18-8C61-DAEDD4053A4F}"/>
              </a:ext>
            </a:extLst>
          </p:cNvPr>
          <p:cNvSpPr/>
          <p:nvPr/>
        </p:nvSpPr>
        <p:spPr>
          <a:xfrm>
            <a:off x="657009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400" dirty="0"/>
              <a:t>11-12</a:t>
            </a:r>
            <a:endParaRPr lang="en-ID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41A676-5EB8-4F24-8FD4-98A11980D553}"/>
              </a:ext>
            </a:extLst>
          </p:cNvPr>
          <p:cNvSpPr txBox="1"/>
          <p:nvPr/>
        </p:nvSpPr>
        <p:spPr>
          <a:xfrm>
            <a:off x="720820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Pengujian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Analitik</a:t>
            </a:r>
            <a:r>
              <a:rPr lang="en-US" sz="1600" dirty="0">
                <a:solidFill>
                  <a:schemeClr val="bg1"/>
                </a:solidFill>
              </a:rPr>
              <a:t> dan Sampling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9" name="Freeform 19">
            <a:extLst>
              <a:ext uri="{FF2B5EF4-FFF2-40B4-BE49-F238E27FC236}">
                <a16:creationId xmlns:a16="http://schemas.microsoft.com/office/drawing/2014/main" id="{5CBF8611-E6AE-4199-A490-F53C73C2E7E9}"/>
              </a:ext>
            </a:extLst>
          </p:cNvPr>
          <p:cNvSpPr/>
          <p:nvPr/>
        </p:nvSpPr>
        <p:spPr>
          <a:xfrm>
            <a:off x="6624573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399200F4-247C-4766-AF76-537B95C7E63B}"/>
              </a:ext>
            </a:extLst>
          </p:cNvPr>
          <p:cNvSpPr/>
          <p:nvPr/>
        </p:nvSpPr>
        <p:spPr>
          <a:xfrm>
            <a:off x="657009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13</a:t>
            </a:r>
            <a:endParaRPr lang="en-ID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264170-2E8E-4448-B4FE-F025D13F37AC}"/>
              </a:ext>
            </a:extLst>
          </p:cNvPr>
          <p:cNvSpPr txBox="1"/>
          <p:nvPr/>
        </p:nvSpPr>
        <p:spPr>
          <a:xfrm>
            <a:off x="720820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Uji </a:t>
            </a:r>
            <a:r>
              <a:rPr lang="en-US" sz="1600" dirty="0" err="1">
                <a:solidFill>
                  <a:schemeClr val="bg1"/>
                </a:solidFill>
              </a:rPr>
              <a:t>Substantif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Siklus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Penjualan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167A69DF-CFF9-4F99-8751-B82EF8C87256}"/>
              </a:ext>
            </a:extLst>
          </p:cNvPr>
          <p:cNvSpPr/>
          <p:nvPr/>
        </p:nvSpPr>
        <p:spPr>
          <a:xfrm>
            <a:off x="6624573" y="3861645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3" name="Freeform 23">
            <a:extLst>
              <a:ext uri="{FF2B5EF4-FFF2-40B4-BE49-F238E27FC236}">
                <a16:creationId xmlns:a16="http://schemas.microsoft.com/office/drawing/2014/main" id="{FD7DA3C9-FB95-400E-AA1B-ACD5DBE8AA3F}"/>
              </a:ext>
            </a:extLst>
          </p:cNvPr>
          <p:cNvSpPr/>
          <p:nvPr/>
        </p:nvSpPr>
        <p:spPr>
          <a:xfrm>
            <a:off x="6570098" y="3870994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14</a:t>
            </a:r>
            <a:endParaRPr lang="en-ID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6AEE9E-0900-456C-8B9D-67B3FB357C82}"/>
              </a:ext>
            </a:extLst>
          </p:cNvPr>
          <p:cNvSpPr txBox="1"/>
          <p:nvPr/>
        </p:nvSpPr>
        <p:spPr>
          <a:xfrm>
            <a:off x="7208206" y="3897659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Uji </a:t>
            </a:r>
            <a:r>
              <a:rPr lang="en-US" sz="1600" dirty="0" err="1">
                <a:solidFill>
                  <a:schemeClr val="bg1"/>
                </a:solidFill>
              </a:rPr>
              <a:t>Substantif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Siklus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Pembelian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40D66D92-A3DE-4E5B-B5D6-2B61BB7B2283}"/>
              </a:ext>
            </a:extLst>
          </p:cNvPr>
          <p:cNvSpPr/>
          <p:nvPr/>
        </p:nvSpPr>
        <p:spPr>
          <a:xfrm>
            <a:off x="6624573" y="4731736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6" name="Freeform 23">
            <a:extLst>
              <a:ext uri="{FF2B5EF4-FFF2-40B4-BE49-F238E27FC236}">
                <a16:creationId xmlns:a16="http://schemas.microsoft.com/office/drawing/2014/main" id="{9CD9E994-DFB4-44C8-B72C-0579257334C0}"/>
              </a:ext>
            </a:extLst>
          </p:cNvPr>
          <p:cNvSpPr/>
          <p:nvPr/>
        </p:nvSpPr>
        <p:spPr>
          <a:xfrm>
            <a:off x="6570098" y="4741085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DD07B-4E38-48B4-B743-BF369E24DBE9}"/>
              </a:ext>
            </a:extLst>
          </p:cNvPr>
          <p:cNvSpPr txBox="1"/>
          <p:nvPr/>
        </p:nvSpPr>
        <p:spPr>
          <a:xfrm>
            <a:off x="7208206" y="4767750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Uji </a:t>
            </a:r>
            <a:r>
              <a:rPr lang="en-US" sz="1600" dirty="0" err="1">
                <a:solidFill>
                  <a:schemeClr val="bg1"/>
                </a:solidFill>
              </a:rPr>
              <a:t>Substantif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</a:rPr>
              <a:t>Kas dan </a:t>
            </a:r>
            <a:r>
              <a:rPr lang="en-US" sz="1600" dirty="0" err="1">
                <a:solidFill>
                  <a:schemeClr val="bg1"/>
                </a:solidFill>
              </a:rPr>
              <a:t>Aset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Tetap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A3501D-A108-4E0E-B99B-0CA381F45554}"/>
              </a:ext>
            </a:extLst>
          </p:cNvPr>
          <p:cNvSpPr txBox="1"/>
          <p:nvPr/>
        </p:nvSpPr>
        <p:spPr>
          <a:xfrm>
            <a:off x="9434386" y="2147481"/>
            <a:ext cx="193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Sampling</a:t>
            </a:r>
          </a:p>
          <a:p>
            <a:r>
              <a:rPr lang="en-US" sz="1200" dirty="0" err="1"/>
              <a:t>Praktik</a:t>
            </a:r>
            <a:endParaRPr lang="en-ID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12E7E3-2EA4-4B9B-BEA3-7177A46F9C85}"/>
              </a:ext>
            </a:extLst>
          </p:cNvPr>
          <p:cNvSpPr txBox="1"/>
          <p:nvPr/>
        </p:nvSpPr>
        <p:spPr>
          <a:xfrm>
            <a:off x="9434386" y="2971540"/>
            <a:ext cx="221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Asersi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Penjualan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EBB38-1C0D-457B-899B-8AB1DAD6992E}"/>
              </a:ext>
            </a:extLst>
          </p:cNvPr>
          <p:cNvSpPr txBox="1"/>
          <p:nvPr/>
        </p:nvSpPr>
        <p:spPr>
          <a:xfrm>
            <a:off x="9434386" y="3968563"/>
            <a:ext cx="22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Pembelian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6" name="Freeform 19">
            <a:extLst>
              <a:ext uri="{FF2B5EF4-FFF2-40B4-BE49-F238E27FC236}">
                <a16:creationId xmlns:a16="http://schemas.microsoft.com/office/drawing/2014/main" id="{B097838D-2382-4EEC-B167-47A45172E0A6}"/>
              </a:ext>
            </a:extLst>
          </p:cNvPr>
          <p:cNvSpPr/>
          <p:nvPr/>
        </p:nvSpPr>
        <p:spPr>
          <a:xfrm>
            <a:off x="2862698" y="555975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A2E12441-53DA-4B4B-B08F-21F090ABD92D}"/>
              </a:ext>
            </a:extLst>
          </p:cNvPr>
          <p:cNvSpPr/>
          <p:nvPr/>
        </p:nvSpPr>
        <p:spPr>
          <a:xfrm>
            <a:off x="4979928" y="556910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50C6A8-253E-477C-BDA2-6FB7CC225D30}"/>
              </a:ext>
            </a:extLst>
          </p:cNvPr>
          <p:cNvSpPr txBox="1"/>
          <p:nvPr/>
        </p:nvSpPr>
        <p:spPr>
          <a:xfrm>
            <a:off x="2979336" y="559576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Ujian</a:t>
            </a:r>
            <a:r>
              <a:rPr lang="en-US" sz="1600" dirty="0">
                <a:solidFill>
                  <a:schemeClr val="bg1"/>
                </a:solidFill>
              </a:rPr>
              <a:t> Tengah Semester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99" name="Freeform 19">
            <a:extLst>
              <a:ext uri="{FF2B5EF4-FFF2-40B4-BE49-F238E27FC236}">
                <a16:creationId xmlns:a16="http://schemas.microsoft.com/office/drawing/2014/main" id="{7F7BCC9C-A803-46AB-9775-9384B646D5F0}"/>
              </a:ext>
            </a:extLst>
          </p:cNvPr>
          <p:cNvSpPr/>
          <p:nvPr/>
        </p:nvSpPr>
        <p:spPr>
          <a:xfrm>
            <a:off x="6624573" y="5569101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100" name="Freeform 23">
            <a:extLst>
              <a:ext uri="{FF2B5EF4-FFF2-40B4-BE49-F238E27FC236}">
                <a16:creationId xmlns:a16="http://schemas.microsoft.com/office/drawing/2014/main" id="{D33A057F-BBB1-4ABD-B56D-2079C4E82576}"/>
              </a:ext>
            </a:extLst>
          </p:cNvPr>
          <p:cNvSpPr/>
          <p:nvPr/>
        </p:nvSpPr>
        <p:spPr>
          <a:xfrm>
            <a:off x="6570098" y="5578450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16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BCA423-2518-4A2A-8370-DDCDECA20147}"/>
              </a:ext>
            </a:extLst>
          </p:cNvPr>
          <p:cNvSpPr txBox="1"/>
          <p:nvPr/>
        </p:nvSpPr>
        <p:spPr>
          <a:xfrm>
            <a:off x="7208206" y="560511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Akhir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3D45A-D141-4D74-B184-9A7AAB2F7F07}"/>
              </a:ext>
            </a:extLst>
          </p:cNvPr>
          <p:cNvSpPr txBox="1"/>
          <p:nvPr/>
        </p:nvSpPr>
        <p:spPr>
          <a:xfrm>
            <a:off x="2792851" y="305694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Cakupan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Pembelajaran</a:t>
            </a:r>
            <a:r>
              <a:rPr lang="en-US" sz="3600" dirty="0">
                <a:latin typeface="+mj-lt"/>
              </a:rPr>
              <a:t> TABK</a:t>
            </a:r>
            <a:endParaRPr lang="en-ID" sz="3600" dirty="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10708D-7B72-4EDD-A52C-D313639FF66B}"/>
              </a:ext>
            </a:extLst>
          </p:cNvPr>
          <p:cNvSpPr txBox="1"/>
          <p:nvPr/>
        </p:nvSpPr>
        <p:spPr>
          <a:xfrm>
            <a:off x="9434386" y="1426174"/>
            <a:ext cx="221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Pemanfaatan</a:t>
            </a:r>
            <a:r>
              <a:rPr lang="en-US" sz="1200" dirty="0"/>
              <a:t> SQL </a:t>
            </a:r>
            <a:r>
              <a:rPr lang="en-US" sz="1200" dirty="0" err="1"/>
              <a:t>untuk</a:t>
            </a:r>
            <a:r>
              <a:rPr lang="en-US" sz="1200" dirty="0"/>
              <a:t> Audit</a:t>
            </a:r>
            <a:endParaRPr lang="en-ID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86D557-75B4-4681-AB9A-04D424E953BC}"/>
              </a:ext>
            </a:extLst>
          </p:cNvPr>
          <p:cNvSpPr txBox="1"/>
          <p:nvPr/>
        </p:nvSpPr>
        <p:spPr>
          <a:xfrm>
            <a:off x="9434386" y="4706883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Kas</a:t>
            </a:r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224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7F7-3C1B-8D06-608F-A469F354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Pilihan Tema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25080-816C-A21F-72B6-B1754C2B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5785B3-DF5E-E738-8E16-86EB95FB6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142379" cy="38645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Kota-Kota </a:t>
            </a:r>
            <a:r>
              <a:rPr lang="en-US" dirty="0" err="1"/>
              <a:t>Terbaik</a:t>
            </a:r>
            <a:r>
              <a:rPr lang="en-US" dirty="0"/>
              <a:t> Dunia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Film-Film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dirty="0"/>
              <a:t> IMDB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TABK in A Nutshell</a:t>
            </a:r>
          </a:p>
        </p:txBody>
      </p:sp>
    </p:spTree>
    <p:extLst>
      <p:ext uri="{BB962C8B-B14F-4D97-AF65-F5344CB8AC3E}">
        <p14:creationId xmlns:p14="http://schemas.microsoft.com/office/powerpoint/2010/main" val="2190537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2598" b="32598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/>
              <a:t>Kota-Kota </a:t>
            </a:r>
            <a:r>
              <a:rPr lang="en-US" dirty="0" err="1"/>
              <a:t>Terbaik</a:t>
            </a:r>
            <a:r>
              <a:rPr lang="en-US" dirty="0"/>
              <a:t> Dunia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Versi</a:t>
            </a:r>
            <a:r>
              <a:rPr lang="en-US" dirty="0"/>
              <a:t> ChatGPT</a:t>
            </a:r>
          </a:p>
        </p:txBody>
      </p:sp>
    </p:spTree>
    <p:extLst>
      <p:ext uri="{BB962C8B-B14F-4D97-AF65-F5344CB8AC3E}">
        <p14:creationId xmlns:p14="http://schemas.microsoft.com/office/powerpoint/2010/main" val="955068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118C-D8E9-B0FD-E50F-F72316C1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Kota-Kota </a:t>
            </a:r>
            <a:r>
              <a:rPr lang="en-US" dirty="0" err="1"/>
              <a:t>Terbaik</a:t>
            </a:r>
            <a:r>
              <a:rPr lang="en-US" dirty="0"/>
              <a:t> Dunia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4F340-01FE-6B5A-CD37-301577640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616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400" b="1" dirty="0"/>
              <a:t>Paris, </a:t>
            </a:r>
            <a:r>
              <a:rPr lang="en-US" sz="3400" b="1" dirty="0" err="1"/>
              <a:t>Prancis</a:t>
            </a:r>
            <a:r>
              <a:rPr lang="en-US" sz="3400" b="1" dirty="0"/>
              <a:t>:</a:t>
            </a:r>
            <a:endParaRPr lang="en-US" b="1" dirty="0"/>
          </a:p>
          <a:p>
            <a:pPr>
              <a:spcBef>
                <a:spcPts val="200"/>
              </a:spcBef>
            </a:pPr>
            <a:r>
              <a:rPr lang="en-US" dirty="0"/>
              <a:t>Seni dan </a:t>
            </a:r>
            <a:r>
              <a:rPr lang="en-US" dirty="0" err="1"/>
              <a:t>Budaya</a:t>
            </a:r>
            <a:r>
              <a:rPr lang="en-US" dirty="0"/>
              <a:t>: Paris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seni</a:t>
            </a:r>
            <a:r>
              <a:rPr lang="en-US" dirty="0"/>
              <a:t>, mode, dan </a:t>
            </a:r>
            <a:r>
              <a:rPr lang="en-US" dirty="0" err="1"/>
              <a:t>budaya</a:t>
            </a:r>
            <a:r>
              <a:rPr lang="en-US" dirty="0"/>
              <a:t>. Kota ini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museum </a:t>
            </a:r>
            <a:r>
              <a:rPr lang="en-US" dirty="0" err="1"/>
              <a:t>terkenal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Louvre, yang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Mona Lisa,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galeri</a:t>
            </a:r>
            <a:r>
              <a:rPr lang="en-US" dirty="0"/>
              <a:t> </a:t>
            </a:r>
            <a:r>
              <a:rPr lang="en-US" dirty="0" err="1"/>
              <a:t>seni</a:t>
            </a:r>
            <a:r>
              <a:rPr lang="en-US" dirty="0"/>
              <a:t>, </a:t>
            </a:r>
            <a:r>
              <a:rPr lang="en-US" dirty="0" err="1"/>
              <a:t>teater</a:t>
            </a:r>
            <a:r>
              <a:rPr lang="en-US" dirty="0"/>
              <a:t>, dan </a:t>
            </a:r>
            <a:r>
              <a:rPr lang="en-US" dirty="0" err="1"/>
              <a:t>pertunjukan</a:t>
            </a:r>
            <a:r>
              <a:rPr lang="en-US" dirty="0"/>
              <a:t> </a:t>
            </a:r>
            <a:r>
              <a:rPr lang="en-US" dirty="0" err="1"/>
              <a:t>seni</a:t>
            </a:r>
            <a:r>
              <a:rPr lang="en-US" dirty="0"/>
              <a:t> yang </a:t>
            </a:r>
            <a:r>
              <a:rPr lang="en-US" dirty="0" err="1"/>
              <a:t>menarik</a:t>
            </a:r>
            <a:r>
              <a:rPr lang="en-US" dirty="0"/>
              <a:t> </a:t>
            </a:r>
            <a:r>
              <a:rPr lang="en-US" dirty="0" err="1"/>
              <a:t>pengunjung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dunia.</a:t>
            </a:r>
          </a:p>
          <a:p>
            <a:pPr>
              <a:spcBef>
                <a:spcPts val="200"/>
              </a:spcBef>
            </a:pPr>
            <a:r>
              <a:rPr lang="en-US" dirty="0"/>
              <a:t>Arsitektur </a:t>
            </a:r>
            <a:r>
              <a:rPr lang="en-US" dirty="0" err="1"/>
              <a:t>Bersejarah</a:t>
            </a:r>
            <a:r>
              <a:rPr lang="en-US" dirty="0"/>
              <a:t>: Paris </a:t>
            </a:r>
            <a:r>
              <a:rPr lang="en-US" dirty="0" err="1"/>
              <a:t>memiliki</a:t>
            </a:r>
            <a:r>
              <a:rPr lang="en-US" dirty="0"/>
              <a:t> arsitektur </a:t>
            </a:r>
            <a:r>
              <a:rPr lang="en-US" dirty="0" err="1"/>
              <a:t>klasik</a:t>
            </a:r>
            <a:r>
              <a:rPr lang="en-US" dirty="0"/>
              <a:t> yang </a:t>
            </a:r>
            <a:r>
              <a:rPr lang="en-US" dirty="0" err="1"/>
              <a:t>spektakuler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Menara Eiffel, </a:t>
            </a:r>
            <a:r>
              <a:rPr lang="en-US" dirty="0" err="1"/>
              <a:t>Katedral</a:t>
            </a:r>
            <a:r>
              <a:rPr lang="en-US" dirty="0"/>
              <a:t> Notre Dame, dan Palais Garnier. </a:t>
            </a:r>
            <a:r>
              <a:rPr lang="en-US" dirty="0" err="1"/>
              <a:t>Keindahan</a:t>
            </a:r>
            <a:r>
              <a:rPr lang="en-US" dirty="0"/>
              <a:t> arsitektur ini </a:t>
            </a:r>
            <a:r>
              <a:rPr lang="en-US" dirty="0" err="1"/>
              <a:t>menciptakan</a:t>
            </a:r>
            <a:r>
              <a:rPr lang="en-US" dirty="0"/>
              <a:t> </a:t>
            </a:r>
            <a:r>
              <a:rPr lang="en-US" dirty="0" err="1"/>
              <a:t>lanskap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yang </a:t>
            </a:r>
            <a:r>
              <a:rPr lang="en-US" dirty="0" err="1"/>
              <a:t>ikonik</a:t>
            </a:r>
            <a:r>
              <a:rPr lang="en-US" dirty="0"/>
              <a:t>.</a:t>
            </a:r>
          </a:p>
          <a:p>
            <a:pPr>
              <a:spcBef>
                <a:spcPts val="200"/>
              </a:spcBef>
            </a:pPr>
            <a:r>
              <a:rPr lang="en-US" dirty="0" err="1"/>
              <a:t>Kuliner</a:t>
            </a:r>
            <a:r>
              <a:rPr lang="en-US" dirty="0"/>
              <a:t>: Kota ini juga </a:t>
            </a:r>
            <a:r>
              <a:rPr lang="en-US" dirty="0" err="1"/>
              <a:t>terkenal</a:t>
            </a:r>
            <a:r>
              <a:rPr lang="en-US" dirty="0"/>
              <a:t> dengan </a:t>
            </a:r>
            <a:r>
              <a:rPr lang="en-US" dirty="0" err="1"/>
              <a:t>kulinernya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restoran-restoran</a:t>
            </a:r>
            <a:r>
              <a:rPr lang="en-US" dirty="0"/>
              <a:t> </a:t>
            </a:r>
            <a:r>
              <a:rPr lang="en-US" dirty="0" err="1"/>
              <a:t>berkualitas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, </a:t>
            </a:r>
            <a:r>
              <a:rPr lang="en-US" dirty="0" err="1"/>
              <a:t>kafe</a:t>
            </a:r>
            <a:r>
              <a:rPr lang="en-US" dirty="0"/>
              <a:t>, dan pasar yang </a:t>
            </a:r>
            <a:r>
              <a:rPr lang="en-US" dirty="0" err="1"/>
              <a:t>menawarkan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hidangan</a:t>
            </a:r>
            <a:r>
              <a:rPr lang="en-US" dirty="0"/>
              <a:t> </a:t>
            </a:r>
            <a:r>
              <a:rPr lang="en-US" dirty="0" err="1"/>
              <a:t>lezat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400" b="1" dirty="0"/>
              <a:t>New York City, Amerika </a:t>
            </a:r>
            <a:r>
              <a:rPr lang="en-US" sz="3400" b="1" dirty="0" err="1"/>
              <a:t>Serikat</a:t>
            </a:r>
            <a:r>
              <a:rPr lang="en-US" sz="3400" b="1" dirty="0"/>
              <a:t>:</a:t>
            </a:r>
            <a:endParaRPr lang="en-US" b="1" dirty="0"/>
          </a:p>
          <a:p>
            <a:pPr>
              <a:spcBef>
                <a:spcPts val="200"/>
              </a:spcBef>
            </a:pPr>
            <a:r>
              <a:rPr lang="en-US" dirty="0"/>
              <a:t>Pusat Ekonomi dan </a:t>
            </a:r>
            <a:r>
              <a:rPr lang="en-US" dirty="0" err="1"/>
              <a:t>Keuangan</a:t>
            </a:r>
            <a:r>
              <a:rPr lang="en-US" dirty="0"/>
              <a:t>: New York City adalah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dunia dengan Wall Street </a:t>
            </a:r>
            <a:r>
              <a:rPr lang="en-US" dirty="0" err="1"/>
              <a:t>sebagai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distrik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</a:t>
            </a:r>
            <a:r>
              <a:rPr lang="en-US" dirty="0" err="1"/>
              <a:t>terbesar</a:t>
            </a:r>
            <a:r>
              <a:rPr lang="en-US" dirty="0"/>
              <a:t> di dunia. Ini juga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multinasional</a:t>
            </a:r>
            <a:r>
              <a:rPr lang="en-US" dirty="0"/>
              <a:t> dan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global.</a:t>
            </a:r>
          </a:p>
          <a:p>
            <a:pPr>
              <a:spcBef>
                <a:spcPts val="200"/>
              </a:spcBef>
            </a:pPr>
            <a:r>
              <a:rPr lang="en-US" dirty="0" err="1"/>
              <a:t>Keragaman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: Kota ini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populasi</a:t>
            </a:r>
            <a:r>
              <a:rPr lang="en-US" dirty="0"/>
              <a:t> yang sangat </a:t>
            </a:r>
            <a:r>
              <a:rPr lang="en-US" dirty="0" err="1"/>
              <a:t>beragam</a:t>
            </a:r>
            <a:r>
              <a:rPr lang="en-US" dirty="0"/>
              <a:t> dengan </a:t>
            </a:r>
            <a:r>
              <a:rPr lang="en-US" dirty="0" err="1"/>
              <a:t>warga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, agama, dan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etnis</a:t>
            </a:r>
            <a:r>
              <a:rPr lang="en-US" dirty="0"/>
              <a:t>. Ini </a:t>
            </a:r>
            <a:r>
              <a:rPr lang="en-US" dirty="0" err="1"/>
              <a:t>menciptakan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yang </a:t>
            </a:r>
            <a:r>
              <a:rPr lang="en-US" dirty="0" err="1"/>
              <a:t>dinamis</a:t>
            </a:r>
            <a:r>
              <a:rPr lang="en-US" dirty="0"/>
              <a:t> dan </a:t>
            </a:r>
            <a:r>
              <a:rPr lang="en-US" dirty="0" err="1"/>
              <a:t>menginspirasi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seni</a:t>
            </a:r>
            <a:r>
              <a:rPr lang="en-US" dirty="0"/>
              <a:t>, </a:t>
            </a:r>
            <a:r>
              <a:rPr lang="en-US" dirty="0" err="1"/>
              <a:t>makanan</a:t>
            </a:r>
            <a:r>
              <a:rPr lang="en-US" dirty="0"/>
              <a:t>, dan </a:t>
            </a:r>
            <a:r>
              <a:rPr lang="en-US" dirty="0" err="1"/>
              <a:t>budaya</a:t>
            </a:r>
            <a:r>
              <a:rPr lang="en-US" dirty="0"/>
              <a:t>.</a:t>
            </a:r>
          </a:p>
          <a:p>
            <a:pPr>
              <a:spcBef>
                <a:spcPts val="200"/>
              </a:spcBef>
            </a:pPr>
            <a:r>
              <a:rPr lang="en-US" dirty="0" err="1"/>
              <a:t>Hiburan</a:t>
            </a:r>
            <a:r>
              <a:rPr lang="en-US" dirty="0"/>
              <a:t> dan Seni: New York City </a:t>
            </a:r>
            <a:r>
              <a:rPr lang="en-US" dirty="0" err="1"/>
              <a:t>menawarkan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hiburan</a:t>
            </a:r>
            <a:r>
              <a:rPr lang="en-US" dirty="0"/>
              <a:t> dan </a:t>
            </a:r>
            <a:r>
              <a:rPr lang="en-US" dirty="0" err="1"/>
              <a:t>seni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Broadway dengan </a:t>
            </a:r>
            <a:r>
              <a:rPr lang="en-US" dirty="0" err="1"/>
              <a:t>pertunjukan</a:t>
            </a:r>
            <a:r>
              <a:rPr lang="en-US" dirty="0"/>
              <a:t> </a:t>
            </a:r>
            <a:r>
              <a:rPr lang="en-US" dirty="0" err="1"/>
              <a:t>teater</a:t>
            </a:r>
            <a:r>
              <a:rPr lang="en-US" dirty="0"/>
              <a:t> Broadway-</a:t>
            </a:r>
            <a:r>
              <a:rPr lang="en-US" dirty="0" err="1"/>
              <a:t>nya</a:t>
            </a:r>
            <a:r>
              <a:rPr lang="en-US" dirty="0"/>
              <a:t>, museum-museum </a:t>
            </a:r>
            <a:r>
              <a:rPr lang="en-US" dirty="0" err="1"/>
              <a:t>seperti</a:t>
            </a:r>
            <a:r>
              <a:rPr lang="en-US" dirty="0"/>
              <a:t> Museum Seni Modern dan Metropolitan Museum of Art,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konser</a:t>
            </a:r>
            <a:r>
              <a:rPr lang="en-US" dirty="0"/>
              <a:t> </a:t>
            </a:r>
            <a:r>
              <a:rPr lang="en-US" dirty="0" err="1"/>
              <a:t>musik</a:t>
            </a:r>
            <a:r>
              <a:rPr lang="en-US" dirty="0"/>
              <a:t> dan acara </a:t>
            </a:r>
            <a:r>
              <a:rPr lang="en-US" dirty="0" err="1"/>
              <a:t>olahraga</a:t>
            </a:r>
            <a:r>
              <a:rPr lang="en-US" dirty="0"/>
              <a:t> yang </a:t>
            </a:r>
            <a:r>
              <a:rPr lang="en-US" dirty="0" err="1"/>
              <a:t>terkenal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400" b="1" dirty="0"/>
              <a:t>Kyoto, </a:t>
            </a:r>
            <a:r>
              <a:rPr lang="en-US" sz="3400" b="1" dirty="0" err="1"/>
              <a:t>Jepang</a:t>
            </a:r>
            <a:r>
              <a:rPr lang="en-US" sz="3400" b="1" dirty="0"/>
              <a:t>:</a:t>
            </a:r>
            <a:endParaRPr lang="en-US" b="1" dirty="0"/>
          </a:p>
          <a:p>
            <a:pPr>
              <a:spcBef>
                <a:spcPts val="200"/>
              </a:spcBef>
            </a:pPr>
            <a:r>
              <a:rPr lang="en-US" dirty="0" err="1"/>
              <a:t>Warisan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: Kyoto adalah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bersejarah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warisan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Jepang</a:t>
            </a:r>
            <a:r>
              <a:rPr lang="en-US" dirty="0"/>
              <a:t> yang kaya. Kota ini </a:t>
            </a:r>
            <a:r>
              <a:rPr lang="en-US" dirty="0" err="1"/>
              <a:t>terkenal</a:t>
            </a:r>
            <a:r>
              <a:rPr lang="en-US" dirty="0"/>
              <a:t> dengan </a:t>
            </a:r>
            <a:r>
              <a:rPr lang="en-US" dirty="0" err="1"/>
              <a:t>kuil-kuil</a:t>
            </a:r>
            <a:r>
              <a:rPr lang="en-US" dirty="0"/>
              <a:t> dan </a:t>
            </a:r>
            <a:r>
              <a:rPr lang="en-US" dirty="0" err="1"/>
              <a:t>taman-taman</a:t>
            </a:r>
            <a:r>
              <a:rPr lang="en-US" dirty="0"/>
              <a:t> </a:t>
            </a:r>
            <a:r>
              <a:rPr lang="en-US" dirty="0" err="1"/>
              <a:t>bersejarahnya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Kuil </a:t>
            </a:r>
            <a:r>
              <a:rPr lang="en-US" dirty="0" err="1"/>
              <a:t>Kinkaku</a:t>
            </a:r>
            <a:r>
              <a:rPr lang="en-US" dirty="0"/>
              <a:t>-ji (</a:t>
            </a:r>
            <a:r>
              <a:rPr lang="en-US" dirty="0" err="1"/>
              <a:t>Paviliun</a:t>
            </a:r>
            <a:r>
              <a:rPr lang="en-US" dirty="0"/>
              <a:t> </a:t>
            </a:r>
            <a:r>
              <a:rPr lang="en-US" dirty="0" err="1"/>
              <a:t>Emas</a:t>
            </a:r>
            <a:r>
              <a:rPr lang="en-US" dirty="0"/>
              <a:t>) dan Kuil </a:t>
            </a:r>
            <a:r>
              <a:rPr lang="en-US" dirty="0" err="1"/>
              <a:t>Kiyomizu-dera</a:t>
            </a:r>
            <a:r>
              <a:rPr lang="en-US" dirty="0"/>
              <a:t>, yang semuanya </a:t>
            </a:r>
            <a:r>
              <a:rPr lang="en-US" dirty="0" err="1"/>
              <a:t>terdaftar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Situs </a:t>
            </a:r>
            <a:r>
              <a:rPr lang="en-US" dirty="0" err="1"/>
              <a:t>Warisan</a:t>
            </a:r>
            <a:r>
              <a:rPr lang="en-US" dirty="0"/>
              <a:t> Dunia UNESCO.</a:t>
            </a:r>
          </a:p>
          <a:p>
            <a:pPr>
              <a:spcBef>
                <a:spcPts val="200"/>
              </a:spcBef>
            </a:pP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Tradisional</a:t>
            </a:r>
            <a:r>
              <a:rPr lang="en-US" dirty="0"/>
              <a:t> </a:t>
            </a:r>
            <a:r>
              <a:rPr lang="en-US" dirty="0" err="1"/>
              <a:t>Jepang</a:t>
            </a:r>
            <a:r>
              <a:rPr lang="en-US" dirty="0"/>
              <a:t>: Kyoto adalah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Jepang</a:t>
            </a:r>
            <a:r>
              <a:rPr lang="en-US" dirty="0"/>
              <a:t> </a:t>
            </a:r>
            <a:r>
              <a:rPr lang="en-US" dirty="0" err="1"/>
              <a:t>tradisional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teh</a:t>
            </a:r>
            <a:r>
              <a:rPr lang="en-US" dirty="0"/>
              <a:t> chanoyu (</a:t>
            </a:r>
            <a:r>
              <a:rPr lang="en-US" dirty="0" err="1"/>
              <a:t>upacara</a:t>
            </a:r>
            <a:r>
              <a:rPr lang="en-US" dirty="0"/>
              <a:t> </a:t>
            </a:r>
            <a:r>
              <a:rPr lang="en-US" dirty="0" err="1"/>
              <a:t>minum</a:t>
            </a:r>
            <a:r>
              <a:rPr lang="en-US" dirty="0"/>
              <a:t> </a:t>
            </a:r>
            <a:r>
              <a:rPr lang="en-US" dirty="0" err="1"/>
              <a:t>teh</a:t>
            </a:r>
            <a:r>
              <a:rPr lang="en-US" dirty="0"/>
              <a:t>), </a:t>
            </a:r>
            <a:r>
              <a:rPr lang="en-US" dirty="0" err="1"/>
              <a:t>kerajinan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kimonos, dan </a:t>
            </a:r>
            <a:r>
              <a:rPr lang="en-US" dirty="0" err="1"/>
              <a:t>seni</a:t>
            </a:r>
            <a:r>
              <a:rPr lang="en-US" dirty="0"/>
              <a:t> </a:t>
            </a:r>
            <a:r>
              <a:rPr lang="en-US" dirty="0" err="1"/>
              <a:t>taman</a:t>
            </a:r>
            <a:r>
              <a:rPr lang="en-US" dirty="0"/>
              <a:t> </a:t>
            </a:r>
            <a:r>
              <a:rPr lang="en-US" dirty="0" err="1"/>
              <a:t>tradisional</a:t>
            </a:r>
            <a:r>
              <a:rPr lang="en-US" dirty="0"/>
              <a:t> </a:t>
            </a:r>
            <a:r>
              <a:rPr lang="en-US" dirty="0" err="1"/>
              <a:t>Jepang</a:t>
            </a:r>
            <a:r>
              <a:rPr lang="en-US" dirty="0"/>
              <a:t>.</a:t>
            </a:r>
          </a:p>
          <a:p>
            <a:pPr>
              <a:spcBef>
                <a:spcPts val="200"/>
              </a:spcBef>
            </a:pPr>
            <a:r>
              <a:rPr lang="en-US" dirty="0" err="1"/>
              <a:t>Keindahan</a:t>
            </a:r>
            <a:r>
              <a:rPr lang="en-US" dirty="0"/>
              <a:t> Alam: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budayanya</a:t>
            </a:r>
            <a:r>
              <a:rPr lang="en-US" dirty="0"/>
              <a:t>, Kyoto juga </a:t>
            </a:r>
            <a:r>
              <a:rPr lang="en-US" dirty="0" err="1"/>
              <a:t>dikelilingi</a:t>
            </a:r>
            <a:r>
              <a:rPr lang="en-US" dirty="0"/>
              <a:t> oleh </a:t>
            </a:r>
            <a:r>
              <a:rPr lang="en-US" dirty="0" err="1"/>
              <a:t>alam</a:t>
            </a:r>
            <a:r>
              <a:rPr lang="en-US" dirty="0"/>
              <a:t> yang </a:t>
            </a:r>
            <a:r>
              <a:rPr lang="en-US" dirty="0" err="1"/>
              <a:t>indah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pegunungan</a:t>
            </a:r>
            <a:r>
              <a:rPr lang="en-US" dirty="0"/>
              <a:t> dan </a:t>
            </a:r>
            <a:r>
              <a:rPr lang="en-US" dirty="0" err="1"/>
              <a:t>hutan-hutan</a:t>
            </a:r>
            <a:r>
              <a:rPr lang="en-US" dirty="0"/>
              <a:t> yang </a:t>
            </a:r>
            <a:r>
              <a:rPr lang="en-US" dirty="0" err="1"/>
              <a:t>indah</a:t>
            </a:r>
            <a:r>
              <a:rPr lang="en-US" dirty="0"/>
              <a:t>, yang </a:t>
            </a:r>
            <a:r>
              <a:rPr lang="en-US" dirty="0" err="1"/>
              <a:t>menawarkan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hiking dan </a:t>
            </a:r>
            <a:r>
              <a:rPr lang="en-US" dirty="0" err="1"/>
              <a:t>rekreasi</a:t>
            </a:r>
            <a:r>
              <a:rPr lang="en-US" dirty="0"/>
              <a:t> </a:t>
            </a:r>
            <a:r>
              <a:rPr lang="en-US" dirty="0" err="1"/>
              <a:t>alam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71245-5C24-0CE0-57DE-462A5F21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5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314" b="26314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/>
              <a:t>Film-Film </a:t>
            </a:r>
            <a:r>
              <a:rPr lang="en-US" dirty="0" err="1"/>
              <a:t>Terbaik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Versi</a:t>
            </a:r>
            <a:r>
              <a:rPr lang="en-US" dirty="0"/>
              <a:t> IMDB</a:t>
            </a:r>
          </a:p>
        </p:txBody>
      </p:sp>
    </p:spTree>
    <p:extLst>
      <p:ext uri="{BB962C8B-B14F-4D97-AF65-F5344CB8AC3E}">
        <p14:creationId xmlns:p14="http://schemas.microsoft.com/office/powerpoint/2010/main" val="4062415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D46D-34AC-AE0B-96C8-C7815A5C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Shawshank Redemption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93C1F-29CE-C24F-A3CC-75967A32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A movie poster of two men&#10;&#10;Description automatically generated">
            <a:extLst>
              <a:ext uri="{FF2B5EF4-FFF2-40B4-BE49-F238E27FC236}">
                <a16:creationId xmlns:a16="http://schemas.microsoft.com/office/drawing/2014/main" id="{52FB1496-50A3-B5A9-C53B-C32F5686D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72633" y="784942"/>
            <a:ext cx="3962400" cy="5130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C2F158-640B-BFC7-12CE-003C73CFA8EA}"/>
              </a:ext>
            </a:extLst>
          </p:cNvPr>
          <p:cNvSpPr txBox="1"/>
          <p:nvPr/>
        </p:nvSpPr>
        <p:spPr>
          <a:xfrm>
            <a:off x="838200" y="1506022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Sutradara</a:t>
            </a:r>
            <a:r>
              <a:rPr lang="en-US" dirty="0"/>
              <a:t>: Frank Darabont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"Andy Dufresne,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seorang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bankir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yang salah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dihukum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atas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pembunuhan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berjuang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bertahan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hidup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di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Penjara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Shawshank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sambil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menjalin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persahabatan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dengan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narapidana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lain."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35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D46D-34AC-AE0B-96C8-C7815A5C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Godfather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93C1F-29CE-C24F-A3CC-75967A32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2F158-640B-BFC7-12CE-003C73CFA8EA}"/>
              </a:ext>
            </a:extLst>
          </p:cNvPr>
          <p:cNvSpPr txBox="1"/>
          <p:nvPr/>
        </p:nvSpPr>
        <p:spPr>
          <a:xfrm>
            <a:off x="838200" y="1506022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Sutradara</a:t>
            </a:r>
            <a:r>
              <a:rPr lang="en-US" dirty="0"/>
              <a:t>: Francis Ford Coppola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"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Keluarga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kejahatan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Corleone,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dipimpin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oleh Vito dan Michael Corleone,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terlibat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dunia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kejahatan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rumit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sambil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menghadapi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konsekuensi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keluarga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kekuasaan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."</a:t>
            </a:r>
          </a:p>
        </p:txBody>
      </p:sp>
      <p:pic>
        <p:nvPicPr>
          <p:cNvPr id="3" name="Picture 2" descr="A person in a tuxedo holding his finger up&#10;&#10;Description automatically generated">
            <a:extLst>
              <a:ext uri="{FF2B5EF4-FFF2-40B4-BE49-F238E27FC236}">
                <a16:creationId xmlns:a16="http://schemas.microsoft.com/office/drawing/2014/main" id="{F66C9D1A-BD9B-BCE6-90E5-92B7277FC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44697" y="690738"/>
            <a:ext cx="3457814" cy="49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34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D46D-34AC-AE0B-96C8-C7815A5C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Dark Knight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93C1F-29CE-C24F-A3CC-75967A32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2F158-640B-BFC7-12CE-003C73CFA8EA}"/>
              </a:ext>
            </a:extLst>
          </p:cNvPr>
          <p:cNvSpPr txBox="1"/>
          <p:nvPr/>
        </p:nvSpPr>
        <p:spPr>
          <a:xfrm>
            <a:off x="838200" y="1506022"/>
            <a:ext cx="525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Sutradara</a:t>
            </a:r>
            <a:r>
              <a:rPr lang="en-US" dirty="0"/>
              <a:t>: Cristopher Nolan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"Batman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berhadapan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dengan Joker,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seorang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penjahat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kejam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perjuangan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moral di Kota Gotham yang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terancam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oleh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kekacauan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."</a:t>
            </a:r>
          </a:p>
        </p:txBody>
      </p:sp>
      <p:pic>
        <p:nvPicPr>
          <p:cNvPr id="5" name="Picture 4" descr="A person in a garment standing in front of a building with flames&#10;&#10;Description automatically generated">
            <a:extLst>
              <a:ext uri="{FF2B5EF4-FFF2-40B4-BE49-F238E27FC236}">
                <a16:creationId xmlns:a16="http://schemas.microsoft.com/office/drawing/2014/main" id="{E3BDDCB0-DF72-E6DE-38AC-7ED48B043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48794" y="737418"/>
            <a:ext cx="3458007" cy="50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290" b="22290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/>
              <a:t>TABK in A Nutshell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@ PKN STAN</a:t>
            </a:r>
          </a:p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999145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5073</TotalTime>
  <Words>703</Words>
  <Application>Microsoft Office PowerPoint</Application>
  <PresentationFormat>Widescreen</PresentationFormat>
  <Paragraphs>106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Britannic Bold</vt:lpstr>
      <vt:lpstr>Calibri</vt:lpstr>
      <vt:lpstr>Monotype Corsiva</vt:lpstr>
      <vt:lpstr>Segoe UI</vt:lpstr>
      <vt:lpstr>Söhne</vt:lpstr>
      <vt:lpstr>Source Serif Pro Black</vt:lpstr>
      <vt:lpstr>Office Theme</vt:lpstr>
      <vt:lpstr>Karaoke</vt:lpstr>
      <vt:lpstr>Pilihan Tema</vt:lpstr>
      <vt:lpstr>Kota-Kota Terbaik Dunia</vt:lpstr>
      <vt:lpstr>Kota-Kota Terbaik Dunia</vt:lpstr>
      <vt:lpstr>Film-Film Terbaik</vt:lpstr>
      <vt:lpstr>Shawshank Redemption</vt:lpstr>
      <vt:lpstr>The Godfather</vt:lpstr>
      <vt:lpstr>The Dark Knight</vt:lpstr>
      <vt:lpstr>TABK in A Nutshell</vt:lpstr>
      <vt:lpstr>Tahapan Pengujian Audit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2</cp:revision>
  <dcterms:created xsi:type="dcterms:W3CDTF">2023-09-18T04:21:25Z</dcterms:created>
  <dcterms:modified xsi:type="dcterms:W3CDTF">2024-07-17T12:52:58Z</dcterms:modified>
</cp:coreProperties>
</file>